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3"/>
  </p:notesMasterIdLst>
  <p:sldIdLst>
    <p:sldId id="256" r:id="rId2"/>
    <p:sldId id="298" r:id="rId3"/>
    <p:sldId id="300" r:id="rId4"/>
    <p:sldId id="286" r:id="rId5"/>
    <p:sldId id="287" r:id="rId6"/>
    <p:sldId id="288" r:id="rId7"/>
    <p:sldId id="301" r:id="rId8"/>
    <p:sldId id="302" r:id="rId9"/>
    <p:sldId id="294" r:id="rId10"/>
    <p:sldId id="295" r:id="rId11"/>
    <p:sldId id="304" r:id="rId12"/>
    <p:sldId id="305" r:id="rId13"/>
    <p:sldId id="296" r:id="rId14"/>
    <p:sldId id="303" r:id="rId15"/>
    <p:sldId id="307" r:id="rId16"/>
    <p:sldId id="306" r:id="rId17"/>
    <p:sldId id="308" r:id="rId18"/>
    <p:sldId id="310" r:id="rId19"/>
    <p:sldId id="321" r:id="rId20"/>
    <p:sldId id="322" r:id="rId21"/>
    <p:sldId id="323" r:id="rId22"/>
    <p:sldId id="313" r:id="rId23"/>
    <p:sldId id="314" r:id="rId24"/>
    <p:sldId id="315" r:id="rId25"/>
    <p:sldId id="318" r:id="rId26"/>
    <p:sldId id="316" r:id="rId27"/>
    <p:sldId id="324" r:id="rId28"/>
    <p:sldId id="320" r:id="rId29"/>
    <p:sldId id="311" r:id="rId30"/>
    <p:sldId id="299" r:id="rId31"/>
    <p:sldId id="312" r:id="rId32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80396" autoAdjust="0"/>
  </p:normalViewPr>
  <p:slideViewPr>
    <p:cSldViewPr snapToGrid="0">
      <p:cViewPr varScale="1">
        <p:scale>
          <a:sx n="58" d="100"/>
          <a:sy n="58" d="100"/>
        </p:scale>
        <p:origin x="172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8" Type="http://schemas.openxmlformats.org/officeDocument/2006/relationships/image" Target="../media/image59.wmf"/><Relationship Id="rId3" Type="http://schemas.openxmlformats.org/officeDocument/2006/relationships/image" Target="../media/image48.wmf"/><Relationship Id="rId7" Type="http://schemas.openxmlformats.org/officeDocument/2006/relationships/image" Target="../media/image58.wmf"/><Relationship Id="rId2" Type="http://schemas.openxmlformats.org/officeDocument/2006/relationships/image" Target="../media/image14.wmf"/><Relationship Id="rId1" Type="http://schemas.openxmlformats.org/officeDocument/2006/relationships/image" Target="../media/image12.wmf"/><Relationship Id="rId6" Type="http://schemas.openxmlformats.org/officeDocument/2006/relationships/image" Target="../media/image56.wmf"/><Relationship Id="rId5" Type="http://schemas.openxmlformats.org/officeDocument/2006/relationships/image" Target="../media/image57.wmf"/><Relationship Id="rId10" Type="http://schemas.openxmlformats.org/officeDocument/2006/relationships/image" Target="../media/image60.wmf"/><Relationship Id="rId4" Type="http://schemas.openxmlformats.org/officeDocument/2006/relationships/image" Target="../media/image15.wmf"/><Relationship Id="rId9" Type="http://schemas.openxmlformats.org/officeDocument/2006/relationships/image" Target="../media/image49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2.wmf"/><Relationship Id="rId2" Type="http://schemas.openxmlformats.org/officeDocument/2006/relationships/image" Target="../media/image9.wmf"/><Relationship Id="rId1" Type="http://schemas.openxmlformats.org/officeDocument/2006/relationships/image" Target="../media/image61.wmf"/><Relationship Id="rId6" Type="http://schemas.openxmlformats.org/officeDocument/2006/relationships/image" Target="../media/image65.wmf"/><Relationship Id="rId5" Type="http://schemas.openxmlformats.org/officeDocument/2006/relationships/image" Target="../media/image64.wmf"/><Relationship Id="rId4" Type="http://schemas.openxmlformats.org/officeDocument/2006/relationships/image" Target="../media/image63.wmf"/></Relationships>
</file>

<file path=ppt/drawings/_rels/vmlDrawing12.vml.rels><?xml version="1.0" encoding="UTF-8" standalone="yes"?>
<Relationships xmlns="http://schemas.openxmlformats.org/package/2006/relationships"><Relationship Id="rId8" Type="http://schemas.openxmlformats.org/officeDocument/2006/relationships/image" Target="../media/image74.wmf"/><Relationship Id="rId3" Type="http://schemas.openxmlformats.org/officeDocument/2006/relationships/image" Target="../media/image69.wmf"/><Relationship Id="rId7" Type="http://schemas.openxmlformats.org/officeDocument/2006/relationships/image" Target="../media/image73.wmf"/><Relationship Id="rId2" Type="http://schemas.openxmlformats.org/officeDocument/2006/relationships/image" Target="../media/image68.wmf"/><Relationship Id="rId1" Type="http://schemas.openxmlformats.org/officeDocument/2006/relationships/image" Target="../media/image67.wmf"/><Relationship Id="rId6" Type="http://schemas.openxmlformats.org/officeDocument/2006/relationships/image" Target="../media/image72.wmf"/><Relationship Id="rId5" Type="http://schemas.openxmlformats.org/officeDocument/2006/relationships/image" Target="../media/image71.wmf"/><Relationship Id="rId4" Type="http://schemas.openxmlformats.org/officeDocument/2006/relationships/image" Target="../media/image70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79.wmf"/><Relationship Id="rId2" Type="http://schemas.openxmlformats.org/officeDocument/2006/relationships/image" Target="../media/image78.wmf"/><Relationship Id="rId1" Type="http://schemas.openxmlformats.org/officeDocument/2006/relationships/image" Target="../media/image77.wmf"/><Relationship Id="rId4" Type="http://schemas.openxmlformats.org/officeDocument/2006/relationships/image" Target="../media/image64.wmf"/></Relationships>
</file>

<file path=ppt/drawings/_rels/vmlDrawing14.vml.rels><?xml version="1.0" encoding="UTF-8" standalone="yes"?>
<Relationships xmlns="http://schemas.openxmlformats.org/package/2006/relationships"><Relationship Id="rId8" Type="http://schemas.openxmlformats.org/officeDocument/2006/relationships/image" Target="../media/image87.wmf"/><Relationship Id="rId3" Type="http://schemas.openxmlformats.org/officeDocument/2006/relationships/image" Target="../media/image82.wmf"/><Relationship Id="rId7" Type="http://schemas.openxmlformats.org/officeDocument/2006/relationships/image" Target="../media/image86.wmf"/><Relationship Id="rId2" Type="http://schemas.openxmlformats.org/officeDocument/2006/relationships/image" Target="../media/image64.wmf"/><Relationship Id="rId1" Type="http://schemas.openxmlformats.org/officeDocument/2006/relationships/image" Target="../media/image81.wmf"/><Relationship Id="rId6" Type="http://schemas.openxmlformats.org/officeDocument/2006/relationships/image" Target="../media/image85.wmf"/><Relationship Id="rId5" Type="http://schemas.openxmlformats.org/officeDocument/2006/relationships/image" Target="../media/image84.wmf"/><Relationship Id="rId4" Type="http://schemas.openxmlformats.org/officeDocument/2006/relationships/image" Target="../media/image83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91.wmf"/><Relationship Id="rId2" Type="http://schemas.openxmlformats.org/officeDocument/2006/relationships/image" Target="../media/image90.wmf"/><Relationship Id="rId1" Type="http://schemas.openxmlformats.org/officeDocument/2006/relationships/image" Target="../media/image82.wmf"/><Relationship Id="rId4" Type="http://schemas.openxmlformats.org/officeDocument/2006/relationships/image" Target="../media/image92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91.wmf"/><Relationship Id="rId2" Type="http://schemas.openxmlformats.org/officeDocument/2006/relationships/image" Target="../media/image90.wmf"/><Relationship Id="rId1" Type="http://schemas.openxmlformats.org/officeDocument/2006/relationships/image" Target="../media/image82.wmf"/><Relationship Id="rId4" Type="http://schemas.openxmlformats.org/officeDocument/2006/relationships/image" Target="../media/image95.wmf"/></Relationships>
</file>

<file path=ppt/drawings/_rels/vmlDrawing17.vml.rels><?xml version="1.0" encoding="UTF-8" standalone="yes"?>
<Relationships xmlns="http://schemas.openxmlformats.org/package/2006/relationships"><Relationship Id="rId8" Type="http://schemas.openxmlformats.org/officeDocument/2006/relationships/image" Target="../media/image99.wmf"/><Relationship Id="rId3" Type="http://schemas.openxmlformats.org/officeDocument/2006/relationships/image" Target="../media/image90.wmf"/><Relationship Id="rId7" Type="http://schemas.openxmlformats.org/officeDocument/2006/relationships/image" Target="../media/image98.wmf"/><Relationship Id="rId2" Type="http://schemas.openxmlformats.org/officeDocument/2006/relationships/image" Target="../media/image82.wmf"/><Relationship Id="rId1" Type="http://schemas.openxmlformats.org/officeDocument/2006/relationships/image" Target="../media/image95.wmf"/><Relationship Id="rId6" Type="http://schemas.openxmlformats.org/officeDocument/2006/relationships/image" Target="../media/image97.wmf"/><Relationship Id="rId5" Type="http://schemas.openxmlformats.org/officeDocument/2006/relationships/image" Target="../media/image96.wmf"/><Relationship Id="rId4" Type="http://schemas.openxmlformats.org/officeDocument/2006/relationships/image" Target="../media/image91.wmf"/><Relationship Id="rId9" Type="http://schemas.openxmlformats.org/officeDocument/2006/relationships/image" Target="../media/image100.wmf"/></Relationships>
</file>

<file path=ppt/drawings/_rels/vmlDrawing18.vml.rels><?xml version="1.0" encoding="UTF-8" standalone="yes"?>
<Relationships xmlns="http://schemas.openxmlformats.org/package/2006/relationships"><Relationship Id="rId8" Type="http://schemas.openxmlformats.org/officeDocument/2006/relationships/image" Target="../media/image103.wmf"/><Relationship Id="rId3" Type="http://schemas.openxmlformats.org/officeDocument/2006/relationships/image" Target="../media/image90.wmf"/><Relationship Id="rId7" Type="http://schemas.openxmlformats.org/officeDocument/2006/relationships/image" Target="../media/image102.wmf"/><Relationship Id="rId2" Type="http://schemas.openxmlformats.org/officeDocument/2006/relationships/image" Target="../media/image82.wmf"/><Relationship Id="rId1" Type="http://schemas.openxmlformats.org/officeDocument/2006/relationships/image" Target="../media/image95.wmf"/><Relationship Id="rId6" Type="http://schemas.openxmlformats.org/officeDocument/2006/relationships/image" Target="../media/image101.wmf"/><Relationship Id="rId5" Type="http://schemas.openxmlformats.org/officeDocument/2006/relationships/image" Target="../media/image96.wmf"/><Relationship Id="rId4" Type="http://schemas.openxmlformats.org/officeDocument/2006/relationships/image" Target="../media/image91.wmf"/></Relationships>
</file>

<file path=ppt/drawings/_rels/vmlDrawing19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6.wmf"/><Relationship Id="rId2" Type="http://schemas.openxmlformats.org/officeDocument/2006/relationships/image" Target="../media/image105.wmf"/><Relationship Id="rId1" Type="http://schemas.openxmlformats.org/officeDocument/2006/relationships/image" Target="../media/image104.wmf"/><Relationship Id="rId6" Type="http://schemas.openxmlformats.org/officeDocument/2006/relationships/image" Target="../media/image109.wmf"/><Relationship Id="rId5" Type="http://schemas.openxmlformats.org/officeDocument/2006/relationships/image" Target="../media/image108.wmf"/><Relationship Id="rId4" Type="http://schemas.openxmlformats.org/officeDocument/2006/relationships/image" Target="../media/image107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4" Type="http://schemas.openxmlformats.org/officeDocument/2006/relationships/image" Target="../media/image12.wmf"/></Relationships>
</file>

<file path=ppt/drawings/_rels/vmlDrawing20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2.wmf"/><Relationship Id="rId2" Type="http://schemas.openxmlformats.org/officeDocument/2006/relationships/image" Target="../media/image111.wmf"/><Relationship Id="rId1" Type="http://schemas.openxmlformats.org/officeDocument/2006/relationships/image" Target="../media/image110.wmf"/><Relationship Id="rId5" Type="http://schemas.openxmlformats.org/officeDocument/2006/relationships/image" Target="../media/image114.wmf"/><Relationship Id="rId4" Type="http://schemas.openxmlformats.org/officeDocument/2006/relationships/image" Target="../media/image113.wmf"/></Relationships>
</file>

<file path=ppt/drawings/_rels/vmlDrawing2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7.wmf"/><Relationship Id="rId2" Type="http://schemas.openxmlformats.org/officeDocument/2006/relationships/image" Target="../media/image116.wmf"/><Relationship Id="rId1" Type="http://schemas.openxmlformats.org/officeDocument/2006/relationships/image" Target="../media/image115.wmf"/></Relationships>
</file>

<file path=ppt/drawings/_rels/vmlDrawing2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1.wmf"/><Relationship Id="rId2" Type="http://schemas.openxmlformats.org/officeDocument/2006/relationships/image" Target="../media/image120.wmf"/><Relationship Id="rId1" Type="http://schemas.openxmlformats.org/officeDocument/2006/relationships/image" Target="../media/image119.wmf"/><Relationship Id="rId4" Type="http://schemas.openxmlformats.org/officeDocument/2006/relationships/image" Target="../media/image122.wmf"/></Relationships>
</file>

<file path=ppt/drawings/_rels/vmlDrawing23.vml.rels><?xml version="1.0" encoding="UTF-8" standalone="yes"?>
<Relationships xmlns="http://schemas.openxmlformats.org/package/2006/relationships"><Relationship Id="rId3" Type="http://schemas.openxmlformats.org/officeDocument/2006/relationships/image" Target="../media/image48.wmf"/><Relationship Id="rId2" Type="http://schemas.openxmlformats.org/officeDocument/2006/relationships/image" Target="../media/image63.wmf"/><Relationship Id="rId1" Type="http://schemas.openxmlformats.org/officeDocument/2006/relationships/image" Target="../media/image62.wmf"/><Relationship Id="rId4" Type="http://schemas.openxmlformats.org/officeDocument/2006/relationships/image" Target="../media/image123.wmf"/></Relationships>
</file>

<file path=ppt/drawings/_rels/vmlDrawing24.vml.rels><?xml version="1.0" encoding="UTF-8" standalone="yes"?>
<Relationships xmlns="http://schemas.openxmlformats.org/package/2006/relationships"><Relationship Id="rId3" Type="http://schemas.openxmlformats.org/officeDocument/2006/relationships/image" Target="../media/image81.wmf"/><Relationship Id="rId2" Type="http://schemas.openxmlformats.org/officeDocument/2006/relationships/image" Target="../media/image125.wmf"/><Relationship Id="rId1" Type="http://schemas.openxmlformats.org/officeDocument/2006/relationships/image" Target="../media/image124.wmf"/><Relationship Id="rId6" Type="http://schemas.openxmlformats.org/officeDocument/2006/relationships/image" Target="../media/image127.wmf"/><Relationship Id="rId5" Type="http://schemas.openxmlformats.org/officeDocument/2006/relationships/image" Target="../media/image95.wmf"/><Relationship Id="rId4" Type="http://schemas.openxmlformats.org/officeDocument/2006/relationships/image" Target="../media/image126.wmf"/></Relationships>
</file>

<file path=ppt/drawings/_rels/vmlDrawing25.vml.rels><?xml version="1.0" encoding="UTF-8" standalone="yes"?>
<Relationships xmlns="http://schemas.openxmlformats.org/package/2006/relationships"><Relationship Id="rId8" Type="http://schemas.openxmlformats.org/officeDocument/2006/relationships/image" Target="../media/image135.wmf"/><Relationship Id="rId3" Type="http://schemas.openxmlformats.org/officeDocument/2006/relationships/image" Target="../media/image131.wmf"/><Relationship Id="rId7" Type="http://schemas.openxmlformats.org/officeDocument/2006/relationships/image" Target="../media/image109.wmf"/><Relationship Id="rId2" Type="http://schemas.openxmlformats.org/officeDocument/2006/relationships/image" Target="../media/image130.wmf"/><Relationship Id="rId1" Type="http://schemas.openxmlformats.org/officeDocument/2006/relationships/image" Target="../media/image129.wmf"/><Relationship Id="rId6" Type="http://schemas.openxmlformats.org/officeDocument/2006/relationships/image" Target="../media/image134.wmf"/><Relationship Id="rId5" Type="http://schemas.openxmlformats.org/officeDocument/2006/relationships/image" Target="../media/image133.wmf"/><Relationship Id="rId4" Type="http://schemas.openxmlformats.org/officeDocument/2006/relationships/image" Target="../media/image132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13" Type="http://schemas.openxmlformats.org/officeDocument/2006/relationships/image" Target="../media/image24.wmf"/><Relationship Id="rId3" Type="http://schemas.openxmlformats.org/officeDocument/2006/relationships/image" Target="../media/image9.wmf"/><Relationship Id="rId7" Type="http://schemas.openxmlformats.org/officeDocument/2006/relationships/image" Target="../media/image18.wmf"/><Relationship Id="rId12" Type="http://schemas.openxmlformats.org/officeDocument/2006/relationships/image" Target="../media/image23.wmf"/><Relationship Id="rId2" Type="http://schemas.openxmlformats.org/officeDocument/2006/relationships/image" Target="../media/image14.wmf"/><Relationship Id="rId1" Type="http://schemas.openxmlformats.org/officeDocument/2006/relationships/image" Target="../media/image12.wmf"/><Relationship Id="rId6" Type="http://schemas.openxmlformats.org/officeDocument/2006/relationships/image" Target="../media/image17.wmf"/><Relationship Id="rId11" Type="http://schemas.openxmlformats.org/officeDocument/2006/relationships/image" Target="../media/image22.wmf"/><Relationship Id="rId5" Type="http://schemas.openxmlformats.org/officeDocument/2006/relationships/image" Target="../media/image16.wmf"/><Relationship Id="rId10" Type="http://schemas.openxmlformats.org/officeDocument/2006/relationships/image" Target="../media/image21.wmf"/><Relationship Id="rId4" Type="http://schemas.openxmlformats.org/officeDocument/2006/relationships/image" Target="../media/image15.wmf"/><Relationship Id="rId9" Type="http://schemas.openxmlformats.org/officeDocument/2006/relationships/image" Target="../media/image20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32.wmf"/><Relationship Id="rId13" Type="http://schemas.openxmlformats.org/officeDocument/2006/relationships/image" Target="../media/image9.wmf"/><Relationship Id="rId3" Type="http://schemas.openxmlformats.org/officeDocument/2006/relationships/image" Target="../media/image27.wmf"/><Relationship Id="rId7" Type="http://schemas.openxmlformats.org/officeDocument/2006/relationships/image" Target="../media/image31.wmf"/><Relationship Id="rId12" Type="http://schemas.openxmlformats.org/officeDocument/2006/relationships/image" Target="../media/image14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Relationship Id="rId6" Type="http://schemas.openxmlformats.org/officeDocument/2006/relationships/image" Target="../media/image30.wmf"/><Relationship Id="rId11" Type="http://schemas.openxmlformats.org/officeDocument/2006/relationships/image" Target="../media/image12.wmf"/><Relationship Id="rId5" Type="http://schemas.openxmlformats.org/officeDocument/2006/relationships/image" Target="../media/image29.wmf"/><Relationship Id="rId10" Type="http://schemas.openxmlformats.org/officeDocument/2006/relationships/image" Target="../media/image15.wmf"/><Relationship Id="rId4" Type="http://schemas.openxmlformats.org/officeDocument/2006/relationships/image" Target="../media/image28.wmf"/><Relationship Id="rId9" Type="http://schemas.openxmlformats.org/officeDocument/2006/relationships/image" Target="../media/image33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image" Target="../media/image35.wmf"/><Relationship Id="rId7" Type="http://schemas.openxmlformats.org/officeDocument/2006/relationships/image" Target="../media/image12.wmf"/><Relationship Id="rId2" Type="http://schemas.openxmlformats.org/officeDocument/2006/relationships/image" Target="../media/image34.wmf"/><Relationship Id="rId1" Type="http://schemas.openxmlformats.org/officeDocument/2006/relationships/image" Target="../media/image15.wmf"/><Relationship Id="rId6" Type="http://schemas.openxmlformats.org/officeDocument/2006/relationships/image" Target="../media/image38.wmf"/><Relationship Id="rId5" Type="http://schemas.openxmlformats.org/officeDocument/2006/relationships/image" Target="../media/image37.wmf"/><Relationship Id="rId10" Type="http://schemas.openxmlformats.org/officeDocument/2006/relationships/image" Target="../media/image25.wmf"/><Relationship Id="rId4" Type="http://schemas.openxmlformats.org/officeDocument/2006/relationships/image" Target="../media/image36.wmf"/><Relationship Id="rId9" Type="http://schemas.openxmlformats.org/officeDocument/2006/relationships/image" Target="../media/image9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13" Type="http://schemas.openxmlformats.org/officeDocument/2006/relationships/image" Target="../media/image47.wmf"/><Relationship Id="rId3" Type="http://schemas.openxmlformats.org/officeDocument/2006/relationships/image" Target="../media/image40.wmf"/><Relationship Id="rId7" Type="http://schemas.openxmlformats.org/officeDocument/2006/relationships/image" Target="../media/image12.wmf"/><Relationship Id="rId12" Type="http://schemas.openxmlformats.org/officeDocument/2006/relationships/image" Target="../media/image46.wmf"/><Relationship Id="rId2" Type="http://schemas.openxmlformats.org/officeDocument/2006/relationships/image" Target="../media/image39.wmf"/><Relationship Id="rId1" Type="http://schemas.openxmlformats.org/officeDocument/2006/relationships/image" Target="../media/image15.wmf"/><Relationship Id="rId6" Type="http://schemas.openxmlformats.org/officeDocument/2006/relationships/image" Target="../media/image43.wmf"/><Relationship Id="rId11" Type="http://schemas.openxmlformats.org/officeDocument/2006/relationships/image" Target="../media/image45.wmf"/><Relationship Id="rId5" Type="http://schemas.openxmlformats.org/officeDocument/2006/relationships/image" Target="../media/image42.wmf"/><Relationship Id="rId10" Type="http://schemas.openxmlformats.org/officeDocument/2006/relationships/image" Target="../media/image44.wmf"/><Relationship Id="rId4" Type="http://schemas.openxmlformats.org/officeDocument/2006/relationships/image" Target="../media/image41.wmf"/><Relationship Id="rId9" Type="http://schemas.openxmlformats.org/officeDocument/2006/relationships/image" Target="../media/image9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48.wmf"/><Relationship Id="rId2" Type="http://schemas.openxmlformats.org/officeDocument/2006/relationships/image" Target="../media/image14.wmf"/><Relationship Id="rId1" Type="http://schemas.openxmlformats.org/officeDocument/2006/relationships/image" Target="../media/image12.wmf"/><Relationship Id="rId6" Type="http://schemas.openxmlformats.org/officeDocument/2006/relationships/image" Target="../media/image22.wmf"/><Relationship Id="rId5" Type="http://schemas.openxmlformats.org/officeDocument/2006/relationships/image" Target="../media/image49.wmf"/><Relationship Id="rId4" Type="http://schemas.openxmlformats.org/officeDocument/2006/relationships/image" Target="../media/image15.wmf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49.wmf"/><Relationship Id="rId3" Type="http://schemas.openxmlformats.org/officeDocument/2006/relationships/image" Target="../media/image12.wmf"/><Relationship Id="rId7" Type="http://schemas.openxmlformats.org/officeDocument/2006/relationships/image" Target="../media/image52.wmf"/><Relationship Id="rId2" Type="http://schemas.openxmlformats.org/officeDocument/2006/relationships/image" Target="../media/image51.wmf"/><Relationship Id="rId1" Type="http://schemas.openxmlformats.org/officeDocument/2006/relationships/image" Target="../media/image50.wmf"/><Relationship Id="rId6" Type="http://schemas.openxmlformats.org/officeDocument/2006/relationships/image" Target="../media/image15.wmf"/><Relationship Id="rId5" Type="http://schemas.openxmlformats.org/officeDocument/2006/relationships/image" Target="../media/image48.wmf"/><Relationship Id="rId4" Type="http://schemas.openxmlformats.org/officeDocument/2006/relationships/image" Target="../media/image14.wmf"/></Relationships>
</file>

<file path=ppt/drawings/_rels/vmlDrawing9.vml.rels><?xml version="1.0" encoding="UTF-8" standalone="yes"?>
<Relationships xmlns="http://schemas.openxmlformats.org/package/2006/relationships"><Relationship Id="rId8" Type="http://schemas.openxmlformats.org/officeDocument/2006/relationships/image" Target="../media/image55.wmf"/><Relationship Id="rId3" Type="http://schemas.openxmlformats.org/officeDocument/2006/relationships/image" Target="../media/image48.wmf"/><Relationship Id="rId7" Type="http://schemas.openxmlformats.org/officeDocument/2006/relationships/image" Target="../media/image54.wmf"/><Relationship Id="rId2" Type="http://schemas.openxmlformats.org/officeDocument/2006/relationships/image" Target="../media/image14.wmf"/><Relationship Id="rId1" Type="http://schemas.openxmlformats.org/officeDocument/2006/relationships/image" Target="../media/image12.wmf"/><Relationship Id="rId6" Type="http://schemas.openxmlformats.org/officeDocument/2006/relationships/image" Target="../media/image53.wmf"/><Relationship Id="rId11" Type="http://schemas.openxmlformats.org/officeDocument/2006/relationships/image" Target="../media/image49.wmf"/><Relationship Id="rId5" Type="http://schemas.openxmlformats.org/officeDocument/2006/relationships/image" Target="../media/image52.wmf"/><Relationship Id="rId10" Type="http://schemas.openxmlformats.org/officeDocument/2006/relationships/image" Target="../media/image50.wmf"/><Relationship Id="rId4" Type="http://schemas.openxmlformats.org/officeDocument/2006/relationships/image" Target="../media/image15.wmf"/><Relationship Id="rId9" Type="http://schemas.openxmlformats.org/officeDocument/2006/relationships/image" Target="../media/image5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B6804F-6C0C-420C-91EE-A6B6C3A8E742}" type="datetimeFigureOut">
              <a:rPr lang="zh-TW" altLang="en-US" smtClean="0"/>
              <a:t>2014/10/24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6EB0BE-FDA9-49EA-BDF0-D7FC1812383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612757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6EB0BE-FDA9-49EA-BDF0-D7FC1812383B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718150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6EB0BE-FDA9-49EA-BDF0-D7FC1812383B}" type="slidenum">
              <a:rPr lang="zh-TW" altLang="en-US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319686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6EB0BE-FDA9-49EA-BDF0-D7FC1812383B}" type="slidenum">
              <a:rPr lang="zh-TW" altLang="en-US" smtClean="0"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34347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draw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6EB0BE-FDA9-49EA-BDF0-D7FC1812383B}" type="slidenum">
              <a:rPr lang="zh-TW" altLang="en-US" smtClean="0"/>
              <a:t>16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807645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6EB0BE-FDA9-49EA-BDF0-D7FC1812383B}" type="slidenum">
              <a:rPr lang="zh-TW" altLang="en-US" smtClean="0"/>
              <a:t>18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098506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Response depends on two things:</a:t>
            </a:r>
          </a:p>
          <a:p>
            <a:r>
              <a:rPr lang="en-US" altLang="zh-TW" dirty="0" smtClean="0"/>
              <a:t>Distance</a:t>
            </a:r>
            <a:r>
              <a:rPr lang="en-US" altLang="zh-TW" baseline="0" dirty="0" smtClean="0"/>
              <a:t> and height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6EB0BE-FDA9-49EA-BDF0-D7FC1812383B}" type="slidenum">
              <a:rPr lang="zh-TW" altLang="en-US" smtClean="0"/>
              <a:t>20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42208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The same “t” has different meaning. Do you notice that?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6EB0BE-FDA9-49EA-BDF0-D7FC1812383B}" type="slidenum">
              <a:rPr lang="zh-TW" altLang="en-US" smtClean="0"/>
              <a:t>23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6289785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From</a:t>
            </a:r>
            <a:r>
              <a:rPr lang="en-US" altLang="zh-TW" baseline="0" dirty="0" smtClean="0"/>
              <a:t> superposition draw on the black broad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6EB0BE-FDA9-49EA-BDF0-D7FC1812383B}" type="slidenum">
              <a:rPr lang="zh-TW" altLang="en-US" smtClean="0"/>
              <a:t>24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7833546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Real</a:t>
            </a:r>
            <a:r>
              <a:rPr lang="en-US" altLang="zh-TW" baseline="0" dirty="0" smtClean="0"/>
              <a:t> world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6EB0BE-FDA9-49EA-BDF0-D7FC1812383B}" type="slidenum">
              <a:rPr lang="zh-TW" altLang="en-US" smtClean="0"/>
              <a:t>28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405544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DB3A4-F346-414E-BDE8-DA6B0DFE7A4C}" type="datetimeFigureOut">
              <a:rPr lang="zh-TW" altLang="en-US" smtClean="0"/>
              <a:t>2014/10/24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BECEE-8EF4-4339-BCE4-05CD7C2CA9B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376077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DB3A4-F346-414E-BDE8-DA6B0DFE7A4C}" type="datetimeFigureOut">
              <a:rPr lang="zh-TW" altLang="en-US" smtClean="0"/>
              <a:t>2014/10/24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BECEE-8EF4-4339-BCE4-05CD7C2CA9B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680230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DB3A4-F346-414E-BDE8-DA6B0DFE7A4C}" type="datetimeFigureOut">
              <a:rPr lang="zh-TW" altLang="en-US" smtClean="0"/>
              <a:t>2014/10/24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BECEE-8EF4-4339-BCE4-05CD7C2CA9B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367875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DB3A4-F346-414E-BDE8-DA6B0DFE7A4C}" type="datetimeFigureOut">
              <a:rPr lang="zh-TW" altLang="en-US" smtClean="0"/>
              <a:t>2014/10/24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BECEE-8EF4-4339-BCE4-05CD7C2CA9B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237673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DB3A4-F346-414E-BDE8-DA6B0DFE7A4C}" type="datetimeFigureOut">
              <a:rPr lang="zh-TW" altLang="en-US" smtClean="0"/>
              <a:t>2014/10/24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BECEE-8EF4-4339-BCE4-05CD7C2CA9B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323639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DB3A4-F346-414E-BDE8-DA6B0DFE7A4C}" type="datetimeFigureOut">
              <a:rPr lang="zh-TW" altLang="en-US" smtClean="0"/>
              <a:t>2014/10/24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BECEE-8EF4-4339-BCE4-05CD7C2CA9B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304656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DB3A4-F346-414E-BDE8-DA6B0DFE7A4C}" type="datetimeFigureOut">
              <a:rPr lang="zh-TW" altLang="en-US" smtClean="0"/>
              <a:t>2014/10/24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BECEE-8EF4-4339-BCE4-05CD7C2CA9B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361256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DB3A4-F346-414E-BDE8-DA6B0DFE7A4C}" type="datetimeFigureOut">
              <a:rPr lang="zh-TW" altLang="en-US" smtClean="0"/>
              <a:t>2014/10/24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BECEE-8EF4-4339-BCE4-05CD7C2CA9B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252492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DB3A4-F346-414E-BDE8-DA6B0DFE7A4C}" type="datetimeFigureOut">
              <a:rPr lang="zh-TW" altLang="en-US" smtClean="0"/>
              <a:t>2014/10/24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BECEE-8EF4-4339-BCE4-05CD7C2CA9B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260254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DB3A4-F346-414E-BDE8-DA6B0DFE7A4C}" type="datetimeFigureOut">
              <a:rPr lang="zh-TW" altLang="en-US" smtClean="0"/>
              <a:t>2014/10/24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BECEE-8EF4-4339-BCE4-05CD7C2CA9B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079963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DB3A4-F346-414E-BDE8-DA6B0DFE7A4C}" type="datetimeFigureOut">
              <a:rPr lang="zh-TW" altLang="en-US" smtClean="0"/>
              <a:t>2014/10/24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BECEE-8EF4-4339-BCE4-05CD7C2CA9B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200107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1DB3A4-F346-414E-BDE8-DA6B0DFE7A4C}" type="datetimeFigureOut">
              <a:rPr lang="zh-TW" altLang="en-US" smtClean="0"/>
              <a:t>2014/10/24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4BECEE-8EF4-4339-BCE4-05CD7C2CA9B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18274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13" Type="http://schemas.openxmlformats.org/officeDocument/2006/relationships/oleObject" Target="../embeddings/oleObject68.bin"/><Relationship Id="rId18" Type="http://schemas.openxmlformats.org/officeDocument/2006/relationships/image" Target="../media/image49.wmf"/><Relationship Id="rId3" Type="http://schemas.openxmlformats.org/officeDocument/2006/relationships/oleObject" Target="../embeddings/oleObject63.bin"/><Relationship Id="rId7" Type="http://schemas.openxmlformats.org/officeDocument/2006/relationships/oleObject" Target="../embeddings/oleObject65.bin"/><Relationship Id="rId12" Type="http://schemas.openxmlformats.org/officeDocument/2006/relationships/image" Target="../media/image48.wmf"/><Relationship Id="rId17" Type="http://schemas.openxmlformats.org/officeDocument/2006/relationships/oleObject" Target="../embeddings/oleObject70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52.wmf"/><Relationship Id="rId1" Type="http://schemas.openxmlformats.org/officeDocument/2006/relationships/vmlDrawing" Target="../drawings/vmlDrawing8.vml"/><Relationship Id="rId6" Type="http://schemas.openxmlformats.org/officeDocument/2006/relationships/image" Target="../media/image51.wmf"/><Relationship Id="rId11" Type="http://schemas.openxmlformats.org/officeDocument/2006/relationships/oleObject" Target="../embeddings/oleObject67.bin"/><Relationship Id="rId5" Type="http://schemas.openxmlformats.org/officeDocument/2006/relationships/oleObject" Target="../embeddings/oleObject64.bin"/><Relationship Id="rId15" Type="http://schemas.openxmlformats.org/officeDocument/2006/relationships/oleObject" Target="../embeddings/oleObject69.bin"/><Relationship Id="rId10" Type="http://schemas.openxmlformats.org/officeDocument/2006/relationships/image" Target="../media/image14.wmf"/><Relationship Id="rId4" Type="http://schemas.openxmlformats.org/officeDocument/2006/relationships/image" Target="../media/image50.wmf"/><Relationship Id="rId9" Type="http://schemas.openxmlformats.org/officeDocument/2006/relationships/oleObject" Target="../embeddings/oleObject66.bin"/><Relationship Id="rId14" Type="http://schemas.openxmlformats.org/officeDocument/2006/relationships/image" Target="../media/image15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8.wmf"/><Relationship Id="rId13" Type="http://schemas.openxmlformats.org/officeDocument/2006/relationships/oleObject" Target="../embeddings/oleObject76.bin"/><Relationship Id="rId18" Type="http://schemas.openxmlformats.org/officeDocument/2006/relationships/image" Target="../media/image55.wmf"/><Relationship Id="rId3" Type="http://schemas.openxmlformats.org/officeDocument/2006/relationships/oleObject" Target="../embeddings/oleObject71.bin"/><Relationship Id="rId21" Type="http://schemas.openxmlformats.org/officeDocument/2006/relationships/oleObject" Target="../embeddings/oleObject80.bin"/><Relationship Id="rId7" Type="http://schemas.openxmlformats.org/officeDocument/2006/relationships/oleObject" Target="../embeddings/oleObject73.bin"/><Relationship Id="rId12" Type="http://schemas.openxmlformats.org/officeDocument/2006/relationships/image" Target="../media/image52.wmf"/><Relationship Id="rId17" Type="http://schemas.openxmlformats.org/officeDocument/2006/relationships/oleObject" Target="../embeddings/oleObject78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54.wmf"/><Relationship Id="rId20" Type="http://schemas.openxmlformats.org/officeDocument/2006/relationships/image" Target="../media/image56.wmf"/><Relationship Id="rId1" Type="http://schemas.openxmlformats.org/officeDocument/2006/relationships/vmlDrawing" Target="../drawings/vmlDrawing9.vml"/><Relationship Id="rId6" Type="http://schemas.openxmlformats.org/officeDocument/2006/relationships/image" Target="../media/image14.wmf"/><Relationship Id="rId11" Type="http://schemas.openxmlformats.org/officeDocument/2006/relationships/oleObject" Target="../embeddings/oleObject75.bin"/><Relationship Id="rId24" Type="http://schemas.openxmlformats.org/officeDocument/2006/relationships/image" Target="../media/image49.wmf"/><Relationship Id="rId5" Type="http://schemas.openxmlformats.org/officeDocument/2006/relationships/oleObject" Target="../embeddings/oleObject72.bin"/><Relationship Id="rId15" Type="http://schemas.openxmlformats.org/officeDocument/2006/relationships/oleObject" Target="../embeddings/oleObject77.bin"/><Relationship Id="rId23" Type="http://schemas.openxmlformats.org/officeDocument/2006/relationships/oleObject" Target="../embeddings/oleObject81.bin"/><Relationship Id="rId10" Type="http://schemas.openxmlformats.org/officeDocument/2006/relationships/image" Target="../media/image15.wmf"/><Relationship Id="rId19" Type="http://schemas.openxmlformats.org/officeDocument/2006/relationships/oleObject" Target="../embeddings/oleObject79.bin"/><Relationship Id="rId4" Type="http://schemas.openxmlformats.org/officeDocument/2006/relationships/image" Target="../media/image12.wmf"/><Relationship Id="rId9" Type="http://schemas.openxmlformats.org/officeDocument/2006/relationships/oleObject" Target="../embeddings/oleObject74.bin"/><Relationship Id="rId14" Type="http://schemas.openxmlformats.org/officeDocument/2006/relationships/image" Target="../media/image53.wmf"/><Relationship Id="rId22" Type="http://schemas.openxmlformats.org/officeDocument/2006/relationships/image" Target="../media/image50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8.wmf"/><Relationship Id="rId13" Type="http://schemas.openxmlformats.org/officeDocument/2006/relationships/oleObject" Target="../embeddings/oleObject87.bin"/><Relationship Id="rId18" Type="http://schemas.openxmlformats.org/officeDocument/2006/relationships/image" Target="../media/image59.wmf"/><Relationship Id="rId3" Type="http://schemas.openxmlformats.org/officeDocument/2006/relationships/oleObject" Target="../embeddings/oleObject82.bin"/><Relationship Id="rId21" Type="http://schemas.openxmlformats.org/officeDocument/2006/relationships/oleObject" Target="../embeddings/oleObject91.bin"/><Relationship Id="rId7" Type="http://schemas.openxmlformats.org/officeDocument/2006/relationships/oleObject" Target="../embeddings/oleObject84.bin"/><Relationship Id="rId12" Type="http://schemas.openxmlformats.org/officeDocument/2006/relationships/image" Target="../media/image57.wmf"/><Relationship Id="rId17" Type="http://schemas.openxmlformats.org/officeDocument/2006/relationships/oleObject" Target="../embeddings/oleObject89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58.wmf"/><Relationship Id="rId20" Type="http://schemas.openxmlformats.org/officeDocument/2006/relationships/image" Target="../media/image49.wmf"/><Relationship Id="rId1" Type="http://schemas.openxmlformats.org/officeDocument/2006/relationships/vmlDrawing" Target="../drawings/vmlDrawing10.vml"/><Relationship Id="rId6" Type="http://schemas.openxmlformats.org/officeDocument/2006/relationships/image" Target="../media/image14.wmf"/><Relationship Id="rId11" Type="http://schemas.openxmlformats.org/officeDocument/2006/relationships/oleObject" Target="../embeddings/oleObject86.bin"/><Relationship Id="rId5" Type="http://schemas.openxmlformats.org/officeDocument/2006/relationships/oleObject" Target="../embeddings/oleObject83.bin"/><Relationship Id="rId15" Type="http://schemas.openxmlformats.org/officeDocument/2006/relationships/oleObject" Target="../embeddings/oleObject88.bin"/><Relationship Id="rId10" Type="http://schemas.openxmlformats.org/officeDocument/2006/relationships/image" Target="../media/image15.wmf"/><Relationship Id="rId19" Type="http://schemas.openxmlformats.org/officeDocument/2006/relationships/oleObject" Target="../embeddings/oleObject90.bin"/><Relationship Id="rId4" Type="http://schemas.openxmlformats.org/officeDocument/2006/relationships/image" Target="../media/image12.wmf"/><Relationship Id="rId9" Type="http://schemas.openxmlformats.org/officeDocument/2006/relationships/oleObject" Target="../embeddings/oleObject85.bin"/><Relationship Id="rId14" Type="http://schemas.openxmlformats.org/officeDocument/2006/relationships/image" Target="../media/image56.wmf"/><Relationship Id="rId22" Type="http://schemas.openxmlformats.org/officeDocument/2006/relationships/image" Target="../media/image60.w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13" Type="http://schemas.openxmlformats.org/officeDocument/2006/relationships/oleObject" Target="../embeddings/oleObject96.bin"/><Relationship Id="rId3" Type="http://schemas.openxmlformats.org/officeDocument/2006/relationships/image" Target="../media/image66.png"/><Relationship Id="rId7" Type="http://schemas.openxmlformats.org/officeDocument/2006/relationships/oleObject" Target="../embeddings/oleObject93.bin"/><Relationship Id="rId12" Type="http://schemas.openxmlformats.org/officeDocument/2006/relationships/image" Target="../media/image63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65.wmf"/><Relationship Id="rId1" Type="http://schemas.openxmlformats.org/officeDocument/2006/relationships/vmlDrawing" Target="../drawings/vmlDrawing11.vml"/><Relationship Id="rId6" Type="http://schemas.openxmlformats.org/officeDocument/2006/relationships/image" Target="../media/image61.wmf"/><Relationship Id="rId11" Type="http://schemas.openxmlformats.org/officeDocument/2006/relationships/oleObject" Target="../embeddings/oleObject95.bin"/><Relationship Id="rId5" Type="http://schemas.openxmlformats.org/officeDocument/2006/relationships/oleObject" Target="../embeddings/oleObject92.bin"/><Relationship Id="rId15" Type="http://schemas.openxmlformats.org/officeDocument/2006/relationships/oleObject" Target="../embeddings/oleObject97.bin"/><Relationship Id="rId10" Type="http://schemas.openxmlformats.org/officeDocument/2006/relationships/image" Target="../media/image62.wmf"/><Relationship Id="rId4" Type="http://schemas.openxmlformats.org/officeDocument/2006/relationships/image" Target="../media/image13.png"/><Relationship Id="rId9" Type="http://schemas.openxmlformats.org/officeDocument/2006/relationships/oleObject" Target="../embeddings/oleObject94.bin"/><Relationship Id="rId14" Type="http://schemas.openxmlformats.org/officeDocument/2006/relationships/image" Target="../media/image64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9.wmf"/><Relationship Id="rId13" Type="http://schemas.openxmlformats.org/officeDocument/2006/relationships/oleObject" Target="../embeddings/oleObject102.bin"/><Relationship Id="rId18" Type="http://schemas.openxmlformats.org/officeDocument/2006/relationships/oleObject" Target="../embeddings/oleObject105.bin"/><Relationship Id="rId3" Type="http://schemas.openxmlformats.org/officeDocument/2006/relationships/oleObject" Target="../embeddings/oleObject98.bin"/><Relationship Id="rId21" Type="http://schemas.openxmlformats.org/officeDocument/2006/relationships/oleObject" Target="../embeddings/oleObject106.bin"/><Relationship Id="rId7" Type="http://schemas.openxmlformats.org/officeDocument/2006/relationships/oleObject" Target="../embeddings/oleObject100.bin"/><Relationship Id="rId12" Type="http://schemas.openxmlformats.org/officeDocument/2006/relationships/image" Target="../media/image66.png"/><Relationship Id="rId17" Type="http://schemas.openxmlformats.org/officeDocument/2006/relationships/oleObject" Target="../embeddings/oleObject104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72.wmf"/><Relationship Id="rId20" Type="http://schemas.openxmlformats.org/officeDocument/2006/relationships/image" Target="../media/image76.png"/><Relationship Id="rId1" Type="http://schemas.openxmlformats.org/officeDocument/2006/relationships/vmlDrawing" Target="../drawings/vmlDrawing12.vml"/><Relationship Id="rId6" Type="http://schemas.openxmlformats.org/officeDocument/2006/relationships/image" Target="../media/image68.wmf"/><Relationship Id="rId11" Type="http://schemas.openxmlformats.org/officeDocument/2006/relationships/image" Target="../media/image70.wmf"/><Relationship Id="rId5" Type="http://schemas.openxmlformats.org/officeDocument/2006/relationships/oleObject" Target="../embeddings/oleObject99.bin"/><Relationship Id="rId15" Type="http://schemas.openxmlformats.org/officeDocument/2006/relationships/oleObject" Target="../embeddings/oleObject103.bin"/><Relationship Id="rId23" Type="http://schemas.openxmlformats.org/officeDocument/2006/relationships/image" Target="../media/image74.wmf"/><Relationship Id="rId10" Type="http://schemas.openxmlformats.org/officeDocument/2006/relationships/oleObject" Target="../embeddings/oleObject101.bin"/><Relationship Id="rId19" Type="http://schemas.openxmlformats.org/officeDocument/2006/relationships/image" Target="../media/image73.wmf"/><Relationship Id="rId4" Type="http://schemas.openxmlformats.org/officeDocument/2006/relationships/image" Target="../media/image67.wmf"/><Relationship Id="rId9" Type="http://schemas.openxmlformats.org/officeDocument/2006/relationships/image" Target="../media/image75.gif"/><Relationship Id="rId14" Type="http://schemas.openxmlformats.org/officeDocument/2006/relationships/image" Target="../media/image71.wmf"/><Relationship Id="rId22" Type="http://schemas.openxmlformats.org/officeDocument/2006/relationships/oleObject" Target="../embeddings/oleObject107.bin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8.wmf"/><Relationship Id="rId13" Type="http://schemas.openxmlformats.org/officeDocument/2006/relationships/image" Target="../media/image64.wmf"/><Relationship Id="rId3" Type="http://schemas.openxmlformats.org/officeDocument/2006/relationships/notesSlide" Target="../notesSlides/notesSlide4.xml"/><Relationship Id="rId7" Type="http://schemas.openxmlformats.org/officeDocument/2006/relationships/oleObject" Target="../embeddings/oleObject109.bin"/><Relationship Id="rId12" Type="http://schemas.openxmlformats.org/officeDocument/2006/relationships/oleObject" Target="../embeddings/oleObject1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77.wmf"/><Relationship Id="rId11" Type="http://schemas.openxmlformats.org/officeDocument/2006/relationships/oleObject" Target="../embeddings/oleObject111.bin"/><Relationship Id="rId5" Type="http://schemas.openxmlformats.org/officeDocument/2006/relationships/oleObject" Target="../embeddings/oleObject108.bin"/><Relationship Id="rId10" Type="http://schemas.openxmlformats.org/officeDocument/2006/relationships/image" Target="../media/image79.wmf"/><Relationship Id="rId4" Type="http://schemas.openxmlformats.org/officeDocument/2006/relationships/image" Target="../media/image80.png"/><Relationship Id="rId9" Type="http://schemas.openxmlformats.org/officeDocument/2006/relationships/oleObject" Target="../embeddings/oleObject110.bin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4.wmf"/><Relationship Id="rId13" Type="http://schemas.openxmlformats.org/officeDocument/2006/relationships/oleObject" Target="../embeddings/oleObject117.bin"/><Relationship Id="rId18" Type="http://schemas.openxmlformats.org/officeDocument/2006/relationships/image" Target="../media/image86.wmf"/><Relationship Id="rId3" Type="http://schemas.openxmlformats.org/officeDocument/2006/relationships/image" Target="../media/image88.png"/><Relationship Id="rId7" Type="http://schemas.openxmlformats.org/officeDocument/2006/relationships/oleObject" Target="../embeddings/oleObject114.bin"/><Relationship Id="rId12" Type="http://schemas.openxmlformats.org/officeDocument/2006/relationships/image" Target="../media/image83.wmf"/><Relationship Id="rId17" Type="http://schemas.openxmlformats.org/officeDocument/2006/relationships/oleObject" Target="../embeddings/oleObject119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85.wmf"/><Relationship Id="rId20" Type="http://schemas.openxmlformats.org/officeDocument/2006/relationships/image" Target="../media/image87.wmf"/><Relationship Id="rId1" Type="http://schemas.openxmlformats.org/officeDocument/2006/relationships/vmlDrawing" Target="../drawings/vmlDrawing14.vml"/><Relationship Id="rId6" Type="http://schemas.openxmlformats.org/officeDocument/2006/relationships/image" Target="../media/image89.png"/><Relationship Id="rId11" Type="http://schemas.openxmlformats.org/officeDocument/2006/relationships/oleObject" Target="../embeddings/oleObject116.bin"/><Relationship Id="rId5" Type="http://schemas.openxmlformats.org/officeDocument/2006/relationships/image" Target="../media/image81.wmf"/><Relationship Id="rId15" Type="http://schemas.openxmlformats.org/officeDocument/2006/relationships/oleObject" Target="../embeddings/oleObject118.bin"/><Relationship Id="rId10" Type="http://schemas.openxmlformats.org/officeDocument/2006/relationships/image" Target="../media/image82.wmf"/><Relationship Id="rId19" Type="http://schemas.openxmlformats.org/officeDocument/2006/relationships/oleObject" Target="../embeddings/oleObject120.bin"/><Relationship Id="rId4" Type="http://schemas.openxmlformats.org/officeDocument/2006/relationships/oleObject" Target="../embeddings/oleObject113.bin"/><Relationship Id="rId9" Type="http://schemas.openxmlformats.org/officeDocument/2006/relationships/oleObject" Target="../embeddings/oleObject115.bin"/><Relationship Id="rId14" Type="http://schemas.openxmlformats.org/officeDocument/2006/relationships/image" Target="../media/image84.wmf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90.wmf"/><Relationship Id="rId13" Type="http://schemas.openxmlformats.org/officeDocument/2006/relationships/oleObject" Target="../embeddings/oleObject125.bin"/><Relationship Id="rId3" Type="http://schemas.openxmlformats.org/officeDocument/2006/relationships/notesSlide" Target="../notesSlides/notesSlide5.xml"/><Relationship Id="rId7" Type="http://schemas.openxmlformats.org/officeDocument/2006/relationships/oleObject" Target="../embeddings/oleObject122.bin"/><Relationship Id="rId12" Type="http://schemas.openxmlformats.org/officeDocument/2006/relationships/oleObject" Target="../embeddings/oleObject124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92.wmf"/><Relationship Id="rId1" Type="http://schemas.openxmlformats.org/officeDocument/2006/relationships/vmlDrawing" Target="../drawings/vmlDrawing15.vml"/><Relationship Id="rId6" Type="http://schemas.openxmlformats.org/officeDocument/2006/relationships/image" Target="../media/image82.wmf"/><Relationship Id="rId11" Type="http://schemas.openxmlformats.org/officeDocument/2006/relationships/image" Target="../media/image94.png"/><Relationship Id="rId5" Type="http://schemas.openxmlformats.org/officeDocument/2006/relationships/oleObject" Target="../embeddings/oleObject121.bin"/><Relationship Id="rId15" Type="http://schemas.openxmlformats.org/officeDocument/2006/relationships/oleObject" Target="../embeddings/oleObject127.bin"/><Relationship Id="rId10" Type="http://schemas.openxmlformats.org/officeDocument/2006/relationships/image" Target="../media/image91.wmf"/><Relationship Id="rId4" Type="http://schemas.openxmlformats.org/officeDocument/2006/relationships/image" Target="../media/image93.png"/><Relationship Id="rId9" Type="http://schemas.openxmlformats.org/officeDocument/2006/relationships/oleObject" Target="../embeddings/oleObject123.bin"/><Relationship Id="rId14" Type="http://schemas.openxmlformats.org/officeDocument/2006/relationships/oleObject" Target="../embeddings/oleObject126.bin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90.wmf"/><Relationship Id="rId13" Type="http://schemas.openxmlformats.org/officeDocument/2006/relationships/oleObject" Target="../embeddings/oleObject132.bin"/><Relationship Id="rId3" Type="http://schemas.openxmlformats.org/officeDocument/2006/relationships/image" Target="../media/image93.png"/><Relationship Id="rId7" Type="http://schemas.openxmlformats.org/officeDocument/2006/relationships/oleObject" Target="../embeddings/oleObject129.bin"/><Relationship Id="rId12" Type="http://schemas.openxmlformats.org/officeDocument/2006/relationships/image" Target="../media/image9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82.wmf"/><Relationship Id="rId11" Type="http://schemas.openxmlformats.org/officeDocument/2006/relationships/oleObject" Target="../embeddings/oleObject131.bin"/><Relationship Id="rId5" Type="http://schemas.openxmlformats.org/officeDocument/2006/relationships/oleObject" Target="../embeddings/oleObject128.bin"/><Relationship Id="rId10" Type="http://schemas.openxmlformats.org/officeDocument/2006/relationships/image" Target="../media/image91.wmf"/><Relationship Id="rId4" Type="http://schemas.openxmlformats.org/officeDocument/2006/relationships/image" Target="../media/image94.png"/><Relationship Id="rId9" Type="http://schemas.openxmlformats.org/officeDocument/2006/relationships/oleObject" Target="../embeddings/oleObject130.bin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3.png"/><Relationship Id="rId7" Type="http://schemas.openxmlformats.org/officeDocument/2006/relationships/image" Target="../media/image1.wmf"/><Relationship Id="rId12" Type="http://schemas.openxmlformats.org/officeDocument/2006/relationships/image" Target="../media/image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11" Type="http://schemas.openxmlformats.org/officeDocument/2006/relationships/oleObject" Target="../embeddings/oleObject2.bin"/><Relationship Id="rId5" Type="http://schemas.openxmlformats.org/officeDocument/2006/relationships/image" Target="../media/image5.png"/><Relationship Id="rId10" Type="http://schemas.openxmlformats.org/officeDocument/2006/relationships/image" Target="../media/image8.png"/><Relationship Id="rId4" Type="http://schemas.openxmlformats.org/officeDocument/2006/relationships/image" Target="../media/image4.png"/><Relationship Id="rId9" Type="http://schemas.openxmlformats.org/officeDocument/2006/relationships/image" Target="../media/image7.png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82.wmf"/><Relationship Id="rId13" Type="http://schemas.openxmlformats.org/officeDocument/2006/relationships/oleObject" Target="../embeddings/oleObject137.bin"/><Relationship Id="rId18" Type="http://schemas.openxmlformats.org/officeDocument/2006/relationships/image" Target="../media/image98.wmf"/><Relationship Id="rId3" Type="http://schemas.openxmlformats.org/officeDocument/2006/relationships/notesSlide" Target="../notesSlides/notesSlide6.xml"/><Relationship Id="rId21" Type="http://schemas.openxmlformats.org/officeDocument/2006/relationships/oleObject" Target="../embeddings/oleObject141.bin"/><Relationship Id="rId7" Type="http://schemas.openxmlformats.org/officeDocument/2006/relationships/oleObject" Target="../embeddings/oleObject134.bin"/><Relationship Id="rId12" Type="http://schemas.openxmlformats.org/officeDocument/2006/relationships/image" Target="../media/image91.wmf"/><Relationship Id="rId17" Type="http://schemas.openxmlformats.org/officeDocument/2006/relationships/oleObject" Target="../embeddings/oleObject139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97.wmf"/><Relationship Id="rId20" Type="http://schemas.openxmlformats.org/officeDocument/2006/relationships/image" Target="../media/image99.wmf"/><Relationship Id="rId1" Type="http://schemas.openxmlformats.org/officeDocument/2006/relationships/vmlDrawing" Target="../drawings/vmlDrawing17.vml"/><Relationship Id="rId6" Type="http://schemas.openxmlformats.org/officeDocument/2006/relationships/image" Target="../media/image95.wmf"/><Relationship Id="rId11" Type="http://schemas.openxmlformats.org/officeDocument/2006/relationships/oleObject" Target="../embeddings/oleObject136.bin"/><Relationship Id="rId5" Type="http://schemas.openxmlformats.org/officeDocument/2006/relationships/oleObject" Target="../embeddings/oleObject133.bin"/><Relationship Id="rId15" Type="http://schemas.openxmlformats.org/officeDocument/2006/relationships/oleObject" Target="../embeddings/oleObject138.bin"/><Relationship Id="rId10" Type="http://schemas.openxmlformats.org/officeDocument/2006/relationships/image" Target="../media/image90.wmf"/><Relationship Id="rId19" Type="http://schemas.openxmlformats.org/officeDocument/2006/relationships/oleObject" Target="../embeddings/oleObject140.bin"/><Relationship Id="rId4" Type="http://schemas.openxmlformats.org/officeDocument/2006/relationships/image" Target="../media/image94.png"/><Relationship Id="rId9" Type="http://schemas.openxmlformats.org/officeDocument/2006/relationships/oleObject" Target="../embeddings/oleObject135.bin"/><Relationship Id="rId14" Type="http://schemas.openxmlformats.org/officeDocument/2006/relationships/image" Target="../media/image96.wmf"/><Relationship Id="rId22" Type="http://schemas.openxmlformats.org/officeDocument/2006/relationships/image" Target="../media/image100.wmf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4.bin"/><Relationship Id="rId13" Type="http://schemas.openxmlformats.org/officeDocument/2006/relationships/image" Target="../media/image96.wmf"/><Relationship Id="rId18" Type="http://schemas.openxmlformats.org/officeDocument/2006/relationships/oleObject" Target="../embeddings/oleObject149.bin"/><Relationship Id="rId3" Type="http://schemas.openxmlformats.org/officeDocument/2006/relationships/image" Target="../media/image94.png"/><Relationship Id="rId7" Type="http://schemas.openxmlformats.org/officeDocument/2006/relationships/image" Target="../media/image82.wmf"/><Relationship Id="rId12" Type="http://schemas.openxmlformats.org/officeDocument/2006/relationships/oleObject" Target="../embeddings/oleObject146.bin"/><Relationship Id="rId17" Type="http://schemas.openxmlformats.org/officeDocument/2006/relationships/image" Target="../media/image102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48.bin"/><Relationship Id="rId1" Type="http://schemas.openxmlformats.org/officeDocument/2006/relationships/vmlDrawing" Target="../drawings/vmlDrawing18.vml"/><Relationship Id="rId6" Type="http://schemas.openxmlformats.org/officeDocument/2006/relationships/oleObject" Target="../embeddings/oleObject143.bin"/><Relationship Id="rId11" Type="http://schemas.openxmlformats.org/officeDocument/2006/relationships/image" Target="../media/image91.wmf"/><Relationship Id="rId5" Type="http://schemas.openxmlformats.org/officeDocument/2006/relationships/image" Target="../media/image95.wmf"/><Relationship Id="rId15" Type="http://schemas.openxmlformats.org/officeDocument/2006/relationships/image" Target="../media/image101.wmf"/><Relationship Id="rId10" Type="http://schemas.openxmlformats.org/officeDocument/2006/relationships/oleObject" Target="../embeddings/oleObject145.bin"/><Relationship Id="rId19" Type="http://schemas.openxmlformats.org/officeDocument/2006/relationships/image" Target="../media/image103.wmf"/><Relationship Id="rId4" Type="http://schemas.openxmlformats.org/officeDocument/2006/relationships/oleObject" Target="../embeddings/oleObject142.bin"/><Relationship Id="rId9" Type="http://schemas.openxmlformats.org/officeDocument/2006/relationships/image" Target="../media/image90.wmf"/><Relationship Id="rId14" Type="http://schemas.openxmlformats.org/officeDocument/2006/relationships/oleObject" Target="../embeddings/oleObject147.bin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6.wmf"/><Relationship Id="rId13" Type="http://schemas.openxmlformats.org/officeDocument/2006/relationships/oleObject" Target="../embeddings/oleObject155.bin"/><Relationship Id="rId3" Type="http://schemas.openxmlformats.org/officeDocument/2006/relationships/oleObject" Target="../embeddings/oleObject150.bin"/><Relationship Id="rId7" Type="http://schemas.openxmlformats.org/officeDocument/2006/relationships/oleObject" Target="../embeddings/oleObject152.bin"/><Relationship Id="rId12" Type="http://schemas.openxmlformats.org/officeDocument/2006/relationships/image" Target="../media/image10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6" Type="http://schemas.openxmlformats.org/officeDocument/2006/relationships/image" Target="../media/image105.wmf"/><Relationship Id="rId11" Type="http://schemas.openxmlformats.org/officeDocument/2006/relationships/oleObject" Target="../embeddings/oleObject154.bin"/><Relationship Id="rId5" Type="http://schemas.openxmlformats.org/officeDocument/2006/relationships/oleObject" Target="../embeddings/oleObject151.bin"/><Relationship Id="rId10" Type="http://schemas.openxmlformats.org/officeDocument/2006/relationships/image" Target="../media/image107.wmf"/><Relationship Id="rId4" Type="http://schemas.openxmlformats.org/officeDocument/2006/relationships/image" Target="../media/image104.wmf"/><Relationship Id="rId9" Type="http://schemas.openxmlformats.org/officeDocument/2006/relationships/oleObject" Target="../embeddings/oleObject153.bin"/><Relationship Id="rId14" Type="http://schemas.openxmlformats.org/officeDocument/2006/relationships/image" Target="../media/image109.wmf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8.bin"/><Relationship Id="rId13" Type="http://schemas.openxmlformats.org/officeDocument/2006/relationships/image" Target="../media/image114.wmf"/><Relationship Id="rId3" Type="http://schemas.openxmlformats.org/officeDocument/2006/relationships/notesSlide" Target="../notesSlides/notesSlide7.xml"/><Relationship Id="rId7" Type="http://schemas.openxmlformats.org/officeDocument/2006/relationships/image" Target="../media/image111.wmf"/><Relationship Id="rId12" Type="http://schemas.openxmlformats.org/officeDocument/2006/relationships/oleObject" Target="../embeddings/oleObject16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Relationship Id="rId6" Type="http://schemas.openxmlformats.org/officeDocument/2006/relationships/oleObject" Target="../embeddings/oleObject157.bin"/><Relationship Id="rId11" Type="http://schemas.openxmlformats.org/officeDocument/2006/relationships/image" Target="../media/image113.wmf"/><Relationship Id="rId5" Type="http://schemas.openxmlformats.org/officeDocument/2006/relationships/image" Target="../media/image110.wmf"/><Relationship Id="rId10" Type="http://schemas.openxmlformats.org/officeDocument/2006/relationships/oleObject" Target="../embeddings/oleObject159.bin"/><Relationship Id="rId4" Type="http://schemas.openxmlformats.org/officeDocument/2006/relationships/oleObject" Target="../embeddings/oleObject156.bin"/><Relationship Id="rId9" Type="http://schemas.openxmlformats.org/officeDocument/2006/relationships/image" Target="../media/image112.wmf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6.wmf"/><Relationship Id="rId3" Type="http://schemas.openxmlformats.org/officeDocument/2006/relationships/notesSlide" Target="../notesSlides/notesSlide8.xml"/><Relationship Id="rId7" Type="http://schemas.openxmlformats.org/officeDocument/2006/relationships/oleObject" Target="../embeddings/oleObject16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1.vml"/><Relationship Id="rId6" Type="http://schemas.openxmlformats.org/officeDocument/2006/relationships/image" Target="../media/image115.wmf"/><Relationship Id="rId5" Type="http://schemas.openxmlformats.org/officeDocument/2006/relationships/oleObject" Target="../embeddings/oleObject161.bin"/><Relationship Id="rId10" Type="http://schemas.openxmlformats.org/officeDocument/2006/relationships/image" Target="../media/image117.wmf"/><Relationship Id="rId4" Type="http://schemas.openxmlformats.org/officeDocument/2006/relationships/image" Target="../media/image118.gif"/><Relationship Id="rId9" Type="http://schemas.openxmlformats.org/officeDocument/2006/relationships/oleObject" Target="../embeddings/oleObject163.bin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1.wmf"/><Relationship Id="rId3" Type="http://schemas.openxmlformats.org/officeDocument/2006/relationships/oleObject" Target="../embeddings/oleObject164.bin"/><Relationship Id="rId7" Type="http://schemas.openxmlformats.org/officeDocument/2006/relationships/oleObject" Target="../embeddings/oleObject16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2.vml"/><Relationship Id="rId6" Type="http://schemas.openxmlformats.org/officeDocument/2006/relationships/image" Target="../media/image120.wmf"/><Relationship Id="rId5" Type="http://schemas.openxmlformats.org/officeDocument/2006/relationships/oleObject" Target="../embeddings/oleObject165.bin"/><Relationship Id="rId10" Type="http://schemas.openxmlformats.org/officeDocument/2006/relationships/image" Target="../media/image122.wmf"/><Relationship Id="rId4" Type="http://schemas.openxmlformats.org/officeDocument/2006/relationships/image" Target="../media/image119.wmf"/><Relationship Id="rId9" Type="http://schemas.openxmlformats.org/officeDocument/2006/relationships/oleObject" Target="../embeddings/oleObject167.bin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3.wmf"/><Relationship Id="rId3" Type="http://schemas.openxmlformats.org/officeDocument/2006/relationships/image" Target="../media/image66.png"/><Relationship Id="rId7" Type="http://schemas.openxmlformats.org/officeDocument/2006/relationships/oleObject" Target="../embeddings/oleObject169.bin"/><Relationship Id="rId12" Type="http://schemas.openxmlformats.org/officeDocument/2006/relationships/image" Target="../media/image12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3.vml"/><Relationship Id="rId6" Type="http://schemas.openxmlformats.org/officeDocument/2006/relationships/image" Target="../media/image62.wmf"/><Relationship Id="rId11" Type="http://schemas.openxmlformats.org/officeDocument/2006/relationships/oleObject" Target="../embeddings/oleObject171.bin"/><Relationship Id="rId5" Type="http://schemas.openxmlformats.org/officeDocument/2006/relationships/oleObject" Target="../embeddings/oleObject168.bin"/><Relationship Id="rId10" Type="http://schemas.openxmlformats.org/officeDocument/2006/relationships/image" Target="../media/image48.wmf"/><Relationship Id="rId4" Type="http://schemas.openxmlformats.org/officeDocument/2006/relationships/image" Target="../media/image13.png"/><Relationship Id="rId9" Type="http://schemas.openxmlformats.org/officeDocument/2006/relationships/oleObject" Target="../embeddings/oleObject170.bin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5.wmf"/><Relationship Id="rId13" Type="http://schemas.openxmlformats.org/officeDocument/2006/relationships/oleObject" Target="../embeddings/oleObject176.bin"/><Relationship Id="rId3" Type="http://schemas.openxmlformats.org/officeDocument/2006/relationships/image" Target="../media/image94.png"/><Relationship Id="rId7" Type="http://schemas.openxmlformats.org/officeDocument/2006/relationships/oleObject" Target="../embeddings/oleObject173.bin"/><Relationship Id="rId12" Type="http://schemas.openxmlformats.org/officeDocument/2006/relationships/image" Target="../media/image126.wmf"/><Relationship Id="rId17" Type="http://schemas.openxmlformats.org/officeDocument/2006/relationships/image" Target="../media/image127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78.bin"/><Relationship Id="rId1" Type="http://schemas.openxmlformats.org/officeDocument/2006/relationships/vmlDrawing" Target="../drawings/vmlDrawing24.vml"/><Relationship Id="rId6" Type="http://schemas.openxmlformats.org/officeDocument/2006/relationships/image" Target="../media/image124.wmf"/><Relationship Id="rId11" Type="http://schemas.openxmlformats.org/officeDocument/2006/relationships/oleObject" Target="../embeddings/oleObject175.bin"/><Relationship Id="rId5" Type="http://schemas.openxmlformats.org/officeDocument/2006/relationships/oleObject" Target="../embeddings/oleObject172.bin"/><Relationship Id="rId15" Type="http://schemas.openxmlformats.org/officeDocument/2006/relationships/oleObject" Target="../embeddings/oleObject177.bin"/><Relationship Id="rId10" Type="http://schemas.openxmlformats.org/officeDocument/2006/relationships/image" Target="../media/image81.wmf"/><Relationship Id="rId4" Type="http://schemas.openxmlformats.org/officeDocument/2006/relationships/image" Target="../media/image128.png"/><Relationship Id="rId9" Type="http://schemas.openxmlformats.org/officeDocument/2006/relationships/oleObject" Target="../embeddings/oleObject174.bin"/><Relationship Id="rId14" Type="http://schemas.openxmlformats.org/officeDocument/2006/relationships/image" Target="../media/image95.wmf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81.bin"/><Relationship Id="rId13" Type="http://schemas.openxmlformats.org/officeDocument/2006/relationships/image" Target="../media/image133.wmf"/><Relationship Id="rId18" Type="http://schemas.openxmlformats.org/officeDocument/2006/relationships/oleObject" Target="../embeddings/oleObject186.bin"/><Relationship Id="rId3" Type="http://schemas.openxmlformats.org/officeDocument/2006/relationships/notesSlide" Target="../notesSlides/notesSlide9.xml"/><Relationship Id="rId7" Type="http://schemas.openxmlformats.org/officeDocument/2006/relationships/image" Target="../media/image130.wmf"/><Relationship Id="rId12" Type="http://schemas.openxmlformats.org/officeDocument/2006/relationships/oleObject" Target="../embeddings/oleObject183.bin"/><Relationship Id="rId17" Type="http://schemas.openxmlformats.org/officeDocument/2006/relationships/image" Target="../media/image109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85.bin"/><Relationship Id="rId1" Type="http://schemas.openxmlformats.org/officeDocument/2006/relationships/vmlDrawing" Target="../drawings/vmlDrawing25.vml"/><Relationship Id="rId6" Type="http://schemas.openxmlformats.org/officeDocument/2006/relationships/oleObject" Target="../embeddings/oleObject180.bin"/><Relationship Id="rId11" Type="http://schemas.openxmlformats.org/officeDocument/2006/relationships/image" Target="../media/image132.wmf"/><Relationship Id="rId5" Type="http://schemas.openxmlformats.org/officeDocument/2006/relationships/image" Target="../media/image129.wmf"/><Relationship Id="rId15" Type="http://schemas.openxmlformats.org/officeDocument/2006/relationships/image" Target="../media/image134.wmf"/><Relationship Id="rId10" Type="http://schemas.openxmlformats.org/officeDocument/2006/relationships/oleObject" Target="../embeddings/oleObject182.bin"/><Relationship Id="rId19" Type="http://schemas.openxmlformats.org/officeDocument/2006/relationships/image" Target="../media/image135.wmf"/><Relationship Id="rId4" Type="http://schemas.openxmlformats.org/officeDocument/2006/relationships/oleObject" Target="../embeddings/oleObject179.bin"/><Relationship Id="rId9" Type="http://schemas.openxmlformats.org/officeDocument/2006/relationships/image" Target="../media/image131.wmf"/><Relationship Id="rId14" Type="http://schemas.openxmlformats.org/officeDocument/2006/relationships/oleObject" Target="../embeddings/oleObject184.bin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notesSlide" Target="../notesSlides/notesSlide1.xml"/><Relationship Id="rId7" Type="http://schemas.openxmlformats.org/officeDocument/2006/relationships/oleObject" Target="../embeddings/oleObject4.bin"/><Relationship Id="rId12" Type="http://schemas.openxmlformats.org/officeDocument/2006/relationships/image" Target="../media/image1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9.wmf"/><Relationship Id="rId11" Type="http://schemas.openxmlformats.org/officeDocument/2006/relationships/oleObject" Target="../embeddings/oleObject6.bin"/><Relationship Id="rId5" Type="http://schemas.openxmlformats.org/officeDocument/2006/relationships/oleObject" Target="../embeddings/oleObject3.bin"/><Relationship Id="rId10" Type="http://schemas.openxmlformats.org/officeDocument/2006/relationships/image" Target="../media/image11.wmf"/><Relationship Id="rId4" Type="http://schemas.openxmlformats.org/officeDocument/2006/relationships/image" Target="../media/image13.png"/><Relationship Id="rId9" Type="http://schemas.openxmlformats.org/officeDocument/2006/relationships/oleObject" Target="../embeddings/oleObject5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13" Type="http://schemas.openxmlformats.org/officeDocument/2006/relationships/image" Target="../media/image16.wmf"/><Relationship Id="rId18" Type="http://schemas.openxmlformats.org/officeDocument/2006/relationships/oleObject" Target="../embeddings/oleObject14.bin"/><Relationship Id="rId26" Type="http://schemas.openxmlformats.org/officeDocument/2006/relationships/oleObject" Target="../embeddings/oleObject18.bin"/><Relationship Id="rId3" Type="http://schemas.openxmlformats.org/officeDocument/2006/relationships/notesSlide" Target="../notesSlides/notesSlide2.xml"/><Relationship Id="rId21" Type="http://schemas.openxmlformats.org/officeDocument/2006/relationships/image" Target="../media/image20.wmf"/><Relationship Id="rId7" Type="http://schemas.openxmlformats.org/officeDocument/2006/relationships/image" Target="../media/image14.wmf"/><Relationship Id="rId12" Type="http://schemas.openxmlformats.org/officeDocument/2006/relationships/oleObject" Target="../embeddings/oleObject11.bin"/><Relationship Id="rId17" Type="http://schemas.openxmlformats.org/officeDocument/2006/relationships/image" Target="../media/image18.wmf"/><Relationship Id="rId25" Type="http://schemas.openxmlformats.org/officeDocument/2006/relationships/image" Target="../media/image22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3.bin"/><Relationship Id="rId20" Type="http://schemas.openxmlformats.org/officeDocument/2006/relationships/oleObject" Target="../embeddings/oleObject15.bin"/><Relationship Id="rId29" Type="http://schemas.openxmlformats.org/officeDocument/2006/relationships/image" Target="../media/image24.wmf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8.bin"/><Relationship Id="rId11" Type="http://schemas.openxmlformats.org/officeDocument/2006/relationships/image" Target="../media/image15.wmf"/><Relationship Id="rId24" Type="http://schemas.openxmlformats.org/officeDocument/2006/relationships/oleObject" Target="../embeddings/oleObject17.bin"/><Relationship Id="rId5" Type="http://schemas.openxmlformats.org/officeDocument/2006/relationships/image" Target="../media/image12.wmf"/><Relationship Id="rId15" Type="http://schemas.openxmlformats.org/officeDocument/2006/relationships/image" Target="../media/image17.wmf"/><Relationship Id="rId23" Type="http://schemas.openxmlformats.org/officeDocument/2006/relationships/image" Target="../media/image21.wmf"/><Relationship Id="rId28" Type="http://schemas.openxmlformats.org/officeDocument/2006/relationships/oleObject" Target="../embeddings/oleObject19.bin"/><Relationship Id="rId10" Type="http://schemas.openxmlformats.org/officeDocument/2006/relationships/oleObject" Target="../embeddings/oleObject10.bin"/><Relationship Id="rId19" Type="http://schemas.openxmlformats.org/officeDocument/2006/relationships/image" Target="../media/image19.wmf"/><Relationship Id="rId4" Type="http://schemas.openxmlformats.org/officeDocument/2006/relationships/oleObject" Target="../embeddings/oleObject7.bin"/><Relationship Id="rId9" Type="http://schemas.openxmlformats.org/officeDocument/2006/relationships/image" Target="../media/image9.wmf"/><Relationship Id="rId14" Type="http://schemas.openxmlformats.org/officeDocument/2006/relationships/oleObject" Target="../embeddings/oleObject12.bin"/><Relationship Id="rId22" Type="http://schemas.openxmlformats.org/officeDocument/2006/relationships/oleObject" Target="../embeddings/oleObject16.bin"/><Relationship Id="rId27" Type="http://schemas.openxmlformats.org/officeDocument/2006/relationships/image" Target="../media/image23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wmf"/><Relationship Id="rId13" Type="http://schemas.openxmlformats.org/officeDocument/2006/relationships/oleObject" Target="../embeddings/oleObject25.bin"/><Relationship Id="rId18" Type="http://schemas.openxmlformats.org/officeDocument/2006/relationships/image" Target="../media/image32.wmf"/><Relationship Id="rId26" Type="http://schemas.openxmlformats.org/officeDocument/2006/relationships/image" Target="../media/image14.wmf"/><Relationship Id="rId3" Type="http://schemas.openxmlformats.org/officeDocument/2006/relationships/oleObject" Target="../embeddings/oleObject20.bin"/><Relationship Id="rId21" Type="http://schemas.openxmlformats.org/officeDocument/2006/relationships/oleObject" Target="../embeddings/oleObject29.bin"/><Relationship Id="rId7" Type="http://schemas.openxmlformats.org/officeDocument/2006/relationships/oleObject" Target="../embeddings/oleObject22.bin"/><Relationship Id="rId12" Type="http://schemas.openxmlformats.org/officeDocument/2006/relationships/image" Target="../media/image29.wmf"/><Relationship Id="rId17" Type="http://schemas.openxmlformats.org/officeDocument/2006/relationships/oleObject" Target="../embeddings/oleObject27.bin"/><Relationship Id="rId25" Type="http://schemas.openxmlformats.org/officeDocument/2006/relationships/oleObject" Target="../embeddings/oleObject31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1.wmf"/><Relationship Id="rId20" Type="http://schemas.openxmlformats.org/officeDocument/2006/relationships/image" Target="../media/image33.wmf"/><Relationship Id="rId1" Type="http://schemas.openxmlformats.org/officeDocument/2006/relationships/vmlDrawing" Target="../drawings/vmlDrawing4.vml"/><Relationship Id="rId6" Type="http://schemas.openxmlformats.org/officeDocument/2006/relationships/image" Target="../media/image26.wmf"/><Relationship Id="rId11" Type="http://schemas.openxmlformats.org/officeDocument/2006/relationships/oleObject" Target="../embeddings/oleObject24.bin"/><Relationship Id="rId24" Type="http://schemas.openxmlformats.org/officeDocument/2006/relationships/image" Target="../media/image12.wmf"/><Relationship Id="rId5" Type="http://schemas.openxmlformats.org/officeDocument/2006/relationships/oleObject" Target="../embeddings/oleObject21.bin"/><Relationship Id="rId15" Type="http://schemas.openxmlformats.org/officeDocument/2006/relationships/oleObject" Target="../embeddings/oleObject26.bin"/><Relationship Id="rId23" Type="http://schemas.openxmlformats.org/officeDocument/2006/relationships/oleObject" Target="../embeddings/oleObject30.bin"/><Relationship Id="rId28" Type="http://schemas.openxmlformats.org/officeDocument/2006/relationships/image" Target="../media/image9.wmf"/><Relationship Id="rId10" Type="http://schemas.openxmlformats.org/officeDocument/2006/relationships/image" Target="../media/image28.wmf"/><Relationship Id="rId19" Type="http://schemas.openxmlformats.org/officeDocument/2006/relationships/oleObject" Target="../embeddings/oleObject28.bin"/><Relationship Id="rId4" Type="http://schemas.openxmlformats.org/officeDocument/2006/relationships/image" Target="../media/image25.wmf"/><Relationship Id="rId9" Type="http://schemas.openxmlformats.org/officeDocument/2006/relationships/oleObject" Target="../embeddings/oleObject23.bin"/><Relationship Id="rId14" Type="http://schemas.openxmlformats.org/officeDocument/2006/relationships/image" Target="../media/image30.wmf"/><Relationship Id="rId22" Type="http://schemas.openxmlformats.org/officeDocument/2006/relationships/image" Target="../media/image15.wmf"/><Relationship Id="rId27" Type="http://schemas.openxmlformats.org/officeDocument/2006/relationships/oleObject" Target="../embeddings/oleObject32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5.bin"/><Relationship Id="rId13" Type="http://schemas.openxmlformats.org/officeDocument/2006/relationships/image" Target="../media/image37.wmf"/><Relationship Id="rId18" Type="http://schemas.openxmlformats.org/officeDocument/2006/relationships/oleObject" Target="../embeddings/oleObject40.bin"/><Relationship Id="rId3" Type="http://schemas.openxmlformats.org/officeDocument/2006/relationships/notesSlide" Target="../notesSlides/notesSlide3.xml"/><Relationship Id="rId21" Type="http://schemas.openxmlformats.org/officeDocument/2006/relationships/image" Target="../media/image9.wmf"/><Relationship Id="rId7" Type="http://schemas.openxmlformats.org/officeDocument/2006/relationships/image" Target="../media/image34.wmf"/><Relationship Id="rId12" Type="http://schemas.openxmlformats.org/officeDocument/2006/relationships/oleObject" Target="../embeddings/oleObject37.bin"/><Relationship Id="rId17" Type="http://schemas.openxmlformats.org/officeDocument/2006/relationships/image" Target="../media/image12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39.bin"/><Relationship Id="rId20" Type="http://schemas.openxmlformats.org/officeDocument/2006/relationships/oleObject" Target="../embeddings/oleObject41.bin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34.bin"/><Relationship Id="rId11" Type="http://schemas.openxmlformats.org/officeDocument/2006/relationships/image" Target="../media/image36.wmf"/><Relationship Id="rId5" Type="http://schemas.openxmlformats.org/officeDocument/2006/relationships/image" Target="../media/image15.wmf"/><Relationship Id="rId15" Type="http://schemas.openxmlformats.org/officeDocument/2006/relationships/image" Target="../media/image38.wmf"/><Relationship Id="rId23" Type="http://schemas.openxmlformats.org/officeDocument/2006/relationships/image" Target="../media/image25.wmf"/><Relationship Id="rId10" Type="http://schemas.openxmlformats.org/officeDocument/2006/relationships/oleObject" Target="../embeddings/oleObject36.bin"/><Relationship Id="rId19" Type="http://schemas.openxmlformats.org/officeDocument/2006/relationships/image" Target="../media/image14.wmf"/><Relationship Id="rId4" Type="http://schemas.openxmlformats.org/officeDocument/2006/relationships/oleObject" Target="../embeddings/oleObject33.bin"/><Relationship Id="rId9" Type="http://schemas.openxmlformats.org/officeDocument/2006/relationships/image" Target="../media/image35.wmf"/><Relationship Id="rId14" Type="http://schemas.openxmlformats.org/officeDocument/2006/relationships/oleObject" Target="../embeddings/oleObject38.bin"/><Relationship Id="rId22" Type="http://schemas.openxmlformats.org/officeDocument/2006/relationships/oleObject" Target="../embeddings/oleObject42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wmf"/><Relationship Id="rId13" Type="http://schemas.openxmlformats.org/officeDocument/2006/relationships/oleObject" Target="../embeddings/oleObject48.bin"/><Relationship Id="rId18" Type="http://schemas.openxmlformats.org/officeDocument/2006/relationships/image" Target="../media/image14.wmf"/><Relationship Id="rId26" Type="http://schemas.openxmlformats.org/officeDocument/2006/relationships/image" Target="../media/image46.wmf"/><Relationship Id="rId3" Type="http://schemas.openxmlformats.org/officeDocument/2006/relationships/oleObject" Target="../embeddings/oleObject43.bin"/><Relationship Id="rId21" Type="http://schemas.openxmlformats.org/officeDocument/2006/relationships/oleObject" Target="../embeddings/oleObject52.bin"/><Relationship Id="rId7" Type="http://schemas.openxmlformats.org/officeDocument/2006/relationships/oleObject" Target="../embeddings/oleObject45.bin"/><Relationship Id="rId12" Type="http://schemas.openxmlformats.org/officeDocument/2006/relationships/image" Target="../media/image42.wmf"/><Relationship Id="rId17" Type="http://schemas.openxmlformats.org/officeDocument/2006/relationships/oleObject" Target="../embeddings/oleObject50.bin"/><Relationship Id="rId25" Type="http://schemas.openxmlformats.org/officeDocument/2006/relationships/oleObject" Target="../embeddings/oleObject54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2.wmf"/><Relationship Id="rId20" Type="http://schemas.openxmlformats.org/officeDocument/2006/relationships/image" Target="../media/image9.wmf"/><Relationship Id="rId1" Type="http://schemas.openxmlformats.org/officeDocument/2006/relationships/vmlDrawing" Target="../drawings/vmlDrawing6.vml"/><Relationship Id="rId6" Type="http://schemas.openxmlformats.org/officeDocument/2006/relationships/image" Target="../media/image39.wmf"/><Relationship Id="rId11" Type="http://schemas.openxmlformats.org/officeDocument/2006/relationships/oleObject" Target="../embeddings/oleObject47.bin"/><Relationship Id="rId24" Type="http://schemas.openxmlformats.org/officeDocument/2006/relationships/image" Target="../media/image45.wmf"/><Relationship Id="rId5" Type="http://schemas.openxmlformats.org/officeDocument/2006/relationships/oleObject" Target="../embeddings/oleObject44.bin"/><Relationship Id="rId15" Type="http://schemas.openxmlformats.org/officeDocument/2006/relationships/oleObject" Target="../embeddings/oleObject49.bin"/><Relationship Id="rId23" Type="http://schemas.openxmlformats.org/officeDocument/2006/relationships/oleObject" Target="../embeddings/oleObject53.bin"/><Relationship Id="rId28" Type="http://schemas.openxmlformats.org/officeDocument/2006/relationships/image" Target="../media/image47.wmf"/><Relationship Id="rId10" Type="http://schemas.openxmlformats.org/officeDocument/2006/relationships/image" Target="../media/image41.wmf"/><Relationship Id="rId19" Type="http://schemas.openxmlformats.org/officeDocument/2006/relationships/oleObject" Target="../embeddings/oleObject51.bin"/><Relationship Id="rId4" Type="http://schemas.openxmlformats.org/officeDocument/2006/relationships/image" Target="../media/image15.wmf"/><Relationship Id="rId9" Type="http://schemas.openxmlformats.org/officeDocument/2006/relationships/oleObject" Target="../embeddings/oleObject46.bin"/><Relationship Id="rId14" Type="http://schemas.openxmlformats.org/officeDocument/2006/relationships/image" Target="../media/image43.wmf"/><Relationship Id="rId22" Type="http://schemas.openxmlformats.org/officeDocument/2006/relationships/image" Target="../media/image44.wmf"/><Relationship Id="rId27" Type="http://schemas.openxmlformats.org/officeDocument/2006/relationships/oleObject" Target="../embeddings/oleObject55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8.wmf"/><Relationship Id="rId13" Type="http://schemas.openxmlformats.org/officeDocument/2006/relationships/oleObject" Target="../embeddings/oleObject61.bin"/><Relationship Id="rId3" Type="http://schemas.openxmlformats.org/officeDocument/2006/relationships/oleObject" Target="../embeddings/oleObject56.bin"/><Relationship Id="rId7" Type="http://schemas.openxmlformats.org/officeDocument/2006/relationships/oleObject" Target="../embeddings/oleObject58.bin"/><Relationship Id="rId12" Type="http://schemas.openxmlformats.org/officeDocument/2006/relationships/image" Target="../media/image4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4.wmf"/><Relationship Id="rId11" Type="http://schemas.openxmlformats.org/officeDocument/2006/relationships/oleObject" Target="../embeddings/oleObject60.bin"/><Relationship Id="rId5" Type="http://schemas.openxmlformats.org/officeDocument/2006/relationships/oleObject" Target="../embeddings/oleObject57.bin"/><Relationship Id="rId15" Type="http://schemas.openxmlformats.org/officeDocument/2006/relationships/oleObject" Target="../embeddings/oleObject62.bin"/><Relationship Id="rId10" Type="http://schemas.openxmlformats.org/officeDocument/2006/relationships/image" Target="../media/image15.wmf"/><Relationship Id="rId4" Type="http://schemas.openxmlformats.org/officeDocument/2006/relationships/image" Target="../media/image12.wmf"/><Relationship Id="rId9" Type="http://schemas.openxmlformats.org/officeDocument/2006/relationships/oleObject" Target="../embeddings/oleObject59.bin"/><Relationship Id="rId14" Type="http://schemas.openxmlformats.org/officeDocument/2006/relationships/image" Target="../media/image2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dirty="0"/>
              <a:t>Lecture </a:t>
            </a:r>
            <a:r>
              <a:rPr lang="en-US" altLang="zh-TW" dirty="0" smtClean="0"/>
              <a:t>12</a:t>
            </a:r>
            <a:r>
              <a:rPr lang="en-US" altLang="zh-TW" dirty="0"/>
              <a:t/>
            </a:r>
            <a:br>
              <a:rPr lang="en-US" altLang="zh-TW" dirty="0"/>
            </a:br>
            <a:r>
              <a:rPr lang="en-US" altLang="zh-TW" dirty="0"/>
              <a:t>First-order Circuits </a:t>
            </a:r>
            <a:r>
              <a:rPr lang="en-US" altLang="zh-TW" dirty="0" smtClean="0"/>
              <a:t>(2)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TW" dirty="0" smtClean="0"/>
              <a:t>Hung-yi Lee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08058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8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98955673"/>
              </p:ext>
            </p:extLst>
          </p:nvPr>
        </p:nvGraphicFramePr>
        <p:xfrm>
          <a:off x="2906713" y="3844925"/>
          <a:ext cx="3425825" cy="852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088" name="方程式" r:id="rId3" imgW="1587240" imgH="393480" progId="Equation.3">
                  <p:embed/>
                </p:oleObj>
              </mc:Choice>
              <mc:Fallback>
                <p:oleObj name="方程式" r:id="rId3" imgW="158724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06713" y="3844925"/>
                        <a:ext cx="3425825" cy="852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Example 5.11 – Differential Equation</a:t>
            </a:r>
            <a:endParaRPr lang="zh-TW" altLang="en-US" dirty="0"/>
          </a:p>
        </p:txBody>
      </p:sp>
      <p:graphicFrame>
        <p:nvGraphicFramePr>
          <p:cNvPr id="12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70153507"/>
              </p:ext>
            </p:extLst>
          </p:nvPr>
        </p:nvGraphicFramePr>
        <p:xfrm>
          <a:off x="2095194" y="4784321"/>
          <a:ext cx="2189162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089" name="方程式" r:id="rId5" imgW="965160" imgH="228600" progId="Equation.3">
                  <p:embed/>
                </p:oleObj>
              </mc:Choice>
              <mc:Fallback>
                <p:oleObj name="方程式" r:id="rId5" imgW="96516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95194" y="4784321"/>
                        <a:ext cx="2189162" cy="520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38736052"/>
              </p:ext>
            </p:extLst>
          </p:nvPr>
        </p:nvGraphicFramePr>
        <p:xfrm>
          <a:off x="639457" y="1799865"/>
          <a:ext cx="2909887" cy="896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090" name="方程式" r:id="rId7" imgW="1282680" imgH="393480" progId="Equation.3">
                  <p:embed/>
                </p:oleObj>
              </mc:Choice>
              <mc:Fallback>
                <p:oleObj name="方程式" r:id="rId7" imgW="128268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9457" y="1799865"/>
                        <a:ext cx="2909887" cy="896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02651538"/>
              </p:ext>
            </p:extLst>
          </p:nvPr>
        </p:nvGraphicFramePr>
        <p:xfrm>
          <a:off x="7080593" y="1987191"/>
          <a:ext cx="1238250" cy="522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091" name="方程式" r:id="rId9" imgW="545760" imgH="228600" progId="Equation.3">
                  <p:embed/>
                </p:oleObj>
              </mc:Choice>
              <mc:Fallback>
                <p:oleObj name="方程式" r:id="rId9" imgW="54576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80593" y="1987191"/>
                        <a:ext cx="1238250" cy="522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38404285"/>
              </p:ext>
            </p:extLst>
          </p:nvPr>
        </p:nvGraphicFramePr>
        <p:xfrm>
          <a:off x="4421188" y="2003425"/>
          <a:ext cx="1787525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092" name="方程式" r:id="rId11" imgW="787320" imgH="228600" progId="Equation.3">
                  <p:embed/>
                </p:oleObj>
              </mc:Choice>
              <mc:Fallback>
                <p:oleObj name="方程式" r:id="rId11" imgW="78732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21188" y="2003425"/>
                        <a:ext cx="1787525" cy="520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文字方塊 24"/>
          <p:cNvSpPr txBox="1"/>
          <p:nvPr/>
        </p:nvSpPr>
        <p:spPr>
          <a:xfrm>
            <a:off x="3641584" y="2707606"/>
            <a:ext cx="52635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err="1" smtClean="0"/>
              <a:t>i</a:t>
            </a:r>
            <a:r>
              <a:rPr lang="en-US" altLang="zh-TW" sz="2400" baseline="-25000" dirty="0" err="1" smtClean="0"/>
              <a:t>N</a:t>
            </a:r>
            <a:r>
              <a:rPr lang="en-US" altLang="zh-TW" sz="2400" dirty="0" smtClean="0"/>
              <a:t>(t): General solution (Natural Response)</a:t>
            </a:r>
            <a:endParaRPr lang="zh-TW" altLang="en-US" sz="2400" dirty="0"/>
          </a:p>
        </p:txBody>
      </p:sp>
      <p:graphicFrame>
        <p:nvGraphicFramePr>
          <p:cNvPr id="26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43212972"/>
              </p:ext>
            </p:extLst>
          </p:nvPr>
        </p:nvGraphicFramePr>
        <p:xfrm>
          <a:off x="887412" y="2705112"/>
          <a:ext cx="2363788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093" name="方程式" r:id="rId13" imgW="1041120" imgH="228600" progId="Equation.3">
                  <p:embed/>
                </p:oleObj>
              </mc:Choice>
              <mc:Fallback>
                <p:oleObj name="方程式" r:id="rId13" imgW="104112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7412" y="2705112"/>
                        <a:ext cx="2363788" cy="520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" name="文字方塊 26"/>
          <p:cNvSpPr txBox="1"/>
          <p:nvPr/>
        </p:nvSpPr>
        <p:spPr>
          <a:xfrm>
            <a:off x="3648240" y="3266613"/>
            <a:ext cx="54812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err="1" smtClean="0"/>
              <a:t>i</a:t>
            </a:r>
            <a:r>
              <a:rPr lang="en-US" altLang="zh-TW" sz="2400" baseline="-25000" dirty="0" err="1" smtClean="0"/>
              <a:t>F</a:t>
            </a:r>
            <a:r>
              <a:rPr lang="en-US" altLang="zh-TW" sz="2400" dirty="0" smtClean="0"/>
              <a:t>(t): Special solution (Forced Response)</a:t>
            </a:r>
            <a:endParaRPr lang="zh-TW" altLang="en-US" sz="2400" dirty="0"/>
          </a:p>
        </p:txBody>
      </p:sp>
      <p:sp>
        <p:nvSpPr>
          <p:cNvPr id="30" name="文字方塊 29"/>
          <p:cNvSpPr txBox="1"/>
          <p:nvPr/>
        </p:nvSpPr>
        <p:spPr>
          <a:xfrm>
            <a:off x="324100" y="3509549"/>
            <a:ext cx="24700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b="1" i="1" u="sng" dirty="0" smtClean="0"/>
              <a:t>Forced Response:</a:t>
            </a:r>
            <a:endParaRPr lang="zh-TW" altLang="en-US" sz="2400" b="1" i="1" u="sng" dirty="0"/>
          </a:p>
        </p:txBody>
      </p:sp>
      <p:grpSp>
        <p:nvGrpSpPr>
          <p:cNvPr id="6" name="群組 5"/>
          <p:cNvGrpSpPr/>
          <p:nvPr/>
        </p:nvGrpSpPr>
        <p:grpSpPr>
          <a:xfrm>
            <a:off x="1204653" y="5423670"/>
            <a:ext cx="7114190" cy="1217655"/>
            <a:chOff x="956328" y="5423453"/>
            <a:chExt cx="7114190" cy="1217655"/>
          </a:xfrm>
        </p:grpSpPr>
        <p:sp>
          <p:nvSpPr>
            <p:cNvPr id="15" name="文字方塊 14"/>
            <p:cNvSpPr txBox="1"/>
            <p:nvPr/>
          </p:nvSpPr>
          <p:spPr>
            <a:xfrm>
              <a:off x="956328" y="5423453"/>
              <a:ext cx="6951494" cy="120032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38100">
              <a:solidFill>
                <a:srgbClr val="0070C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altLang="zh-TW" sz="2400" dirty="0" smtClean="0"/>
                <a:t>If the form for </a:t>
              </a:r>
              <a:r>
                <a:rPr lang="en-US" altLang="zh-TW" sz="2400" dirty="0" err="1" smtClean="0"/>
                <a:t>i</a:t>
              </a:r>
              <a:r>
                <a:rPr lang="en-US" altLang="zh-TW" sz="2400" baseline="-25000" dirty="0" err="1" smtClean="0"/>
                <a:t>F</a:t>
              </a:r>
              <a:r>
                <a:rPr lang="en-US" altLang="zh-TW" sz="2400" dirty="0" smtClean="0"/>
                <a:t>(t) contains any term proportional to a component of the natural response, then that term must be multiplied by t.</a:t>
              </a:r>
              <a:endParaRPr lang="zh-TW" altLang="en-US" sz="2400" dirty="0"/>
            </a:p>
          </p:txBody>
        </p:sp>
        <p:sp>
          <p:nvSpPr>
            <p:cNvPr id="31" name="文字方塊 30"/>
            <p:cNvSpPr txBox="1"/>
            <p:nvPr/>
          </p:nvSpPr>
          <p:spPr>
            <a:xfrm>
              <a:off x="5860204" y="6117888"/>
              <a:ext cx="221031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sz="2800" b="1" i="1" dirty="0" smtClean="0">
                  <a:solidFill>
                    <a:srgbClr val="FF0000"/>
                  </a:solidFill>
                </a:rPr>
                <a:t>P224 - 225</a:t>
              </a:r>
              <a:endParaRPr lang="zh-TW" altLang="en-US" sz="2800" b="1" i="1" dirty="0">
                <a:solidFill>
                  <a:srgbClr val="FF0000"/>
                </a:solidFill>
              </a:endParaRPr>
            </a:p>
          </p:txBody>
        </p:sp>
      </p:grpSp>
      <p:sp>
        <p:nvSpPr>
          <p:cNvPr id="32" name="向右箭號 31"/>
          <p:cNvSpPr/>
          <p:nvPr/>
        </p:nvSpPr>
        <p:spPr>
          <a:xfrm>
            <a:off x="4494497" y="4868747"/>
            <a:ext cx="515154" cy="34772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aphicFrame>
        <p:nvGraphicFramePr>
          <p:cNvPr id="33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38329164"/>
              </p:ext>
            </p:extLst>
          </p:nvPr>
        </p:nvGraphicFramePr>
        <p:xfrm>
          <a:off x="5172075" y="4770106"/>
          <a:ext cx="2073275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094" name="方程式" r:id="rId15" imgW="914400" imgH="228600" progId="Equation.3">
                  <p:embed/>
                </p:oleObj>
              </mc:Choice>
              <mc:Fallback>
                <p:oleObj name="方程式" r:id="rId15" imgW="9144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72075" y="4770106"/>
                        <a:ext cx="2073275" cy="520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3356608"/>
              </p:ext>
            </p:extLst>
          </p:nvPr>
        </p:nvGraphicFramePr>
        <p:xfrm>
          <a:off x="7035464" y="753269"/>
          <a:ext cx="1871663" cy="549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095" name="方程式" r:id="rId17" imgW="825480" imgH="241200" progId="Equation.3">
                  <p:embed/>
                </p:oleObj>
              </mc:Choice>
              <mc:Fallback>
                <p:oleObj name="方程式" r:id="rId17" imgW="82548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35464" y="753269"/>
                        <a:ext cx="1871663" cy="549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13682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Example 5.11 – Differential Equation</a:t>
            </a:r>
            <a:endParaRPr lang="zh-TW" altLang="en-US" dirty="0"/>
          </a:p>
        </p:txBody>
      </p:sp>
      <p:graphicFrame>
        <p:nvGraphicFramePr>
          <p:cNvPr id="5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27780291"/>
              </p:ext>
            </p:extLst>
          </p:nvPr>
        </p:nvGraphicFramePr>
        <p:xfrm>
          <a:off x="639457" y="1799865"/>
          <a:ext cx="2909887" cy="896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228" name="方程式" r:id="rId3" imgW="1282680" imgH="393480" progId="Equation.3">
                  <p:embed/>
                </p:oleObj>
              </mc:Choice>
              <mc:Fallback>
                <p:oleObj name="方程式" r:id="rId3" imgW="128268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9457" y="1799865"/>
                        <a:ext cx="2909887" cy="896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63671556"/>
              </p:ext>
            </p:extLst>
          </p:nvPr>
        </p:nvGraphicFramePr>
        <p:xfrm>
          <a:off x="7080593" y="1987191"/>
          <a:ext cx="1238250" cy="522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229" name="方程式" r:id="rId5" imgW="545760" imgH="228600" progId="Equation.3">
                  <p:embed/>
                </p:oleObj>
              </mc:Choice>
              <mc:Fallback>
                <p:oleObj name="方程式" r:id="rId5" imgW="54576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80593" y="1987191"/>
                        <a:ext cx="1238250" cy="522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42399400"/>
              </p:ext>
            </p:extLst>
          </p:nvPr>
        </p:nvGraphicFramePr>
        <p:xfrm>
          <a:off x="4421188" y="2003425"/>
          <a:ext cx="1787525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230" name="方程式" r:id="rId7" imgW="787320" imgH="228600" progId="Equation.3">
                  <p:embed/>
                </p:oleObj>
              </mc:Choice>
              <mc:Fallback>
                <p:oleObj name="方程式" r:id="rId7" imgW="78732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21188" y="2003425"/>
                        <a:ext cx="1787525" cy="520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文字方塊 7"/>
          <p:cNvSpPr txBox="1"/>
          <p:nvPr/>
        </p:nvSpPr>
        <p:spPr>
          <a:xfrm>
            <a:off x="3641584" y="2707606"/>
            <a:ext cx="52635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err="1" smtClean="0"/>
              <a:t>i</a:t>
            </a:r>
            <a:r>
              <a:rPr lang="en-US" altLang="zh-TW" sz="2400" baseline="-25000" dirty="0" err="1" smtClean="0"/>
              <a:t>N</a:t>
            </a:r>
            <a:r>
              <a:rPr lang="en-US" altLang="zh-TW" sz="2400" dirty="0" smtClean="0"/>
              <a:t>(t): General solution (Natural Response)</a:t>
            </a:r>
            <a:endParaRPr lang="zh-TW" altLang="en-US" sz="2400" dirty="0"/>
          </a:p>
        </p:txBody>
      </p:sp>
      <p:graphicFrame>
        <p:nvGraphicFramePr>
          <p:cNvPr id="9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72669916"/>
              </p:ext>
            </p:extLst>
          </p:nvPr>
        </p:nvGraphicFramePr>
        <p:xfrm>
          <a:off x="887412" y="2705112"/>
          <a:ext cx="2363788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231" name="方程式" r:id="rId9" imgW="1041120" imgH="228600" progId="Equation.3">
                  <p:embed/>
                </p:oleObj>
              </mc:Choice>
              <mc:Fallback>
                <p:oleObj name="方程式" r:id="rId9" imgW="104112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7412" y="2705112"/>
                        <a:ext cx="2363788" cy="520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文字方塊 9"/>
          <p:cNvSpPr txBox="1"/>
          <p:nvPr/>
        </p:nvSpPr>
        <p:spPr>
          <a:xfrm>
            <a:off x="3648240" y="3266613"/>
            <a:ext cx="54812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err="1" smtClean="0"/>
              <a:t>i</a:t>
            </a:r>
            <a:r>
              <a:rPr lang="en-US" altLang="zh-TW" sz="2400" baseline="-25000" dirty="0" err="1" smtClean="0"/>
              <a:t>F</a:t>
            </a:r>
            <a:r>
              <a:rPr lang="en-US" altLang="zh-TW" sz="2400" dirty="0" smtClean="0"/>
              <a:t>(t): Special solution (Forced Response)</a:t>
            </a:r>
            <a:endParaRPr lang="zh-TW" altLang="en-US" sz="2400" dirty="0"/>
          </a:p>
        </p:txBody>
      </p:sp>
      <p:graphicFrame>
        <p:nvGraphicFramePr>
          <p:cNvPr id="13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94749780"/>
              </p:ext>
            </p:extLst>
          </p:nvPr>
        </p:nvGraphicFramePr>
        <p:xfrm>
          <a:off x="1636748" y="4766948"/>
          <a:ext cx="2073275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232" name="方程式" r:id="rId11" imgW="914400" imgH="228600" progId="Equation.3">
                  <p:embed/>
                </p:oleObj>
              </mc:Choice>
              <mc:Fallback>
                <p:oleObj name="方程式" r:id="rId11" imgW="9144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36748" y="4766948"/>
                        <a:ext cx="2073275" cy="520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65058946"/>
              </p:ext>
            </p:extLst>
          </p:nvPr>
        </p:nvGraphicFramePr>
        <p:xfrm>
          <a:off x="1636748" y="5408000"/>
          <a:ext cx="6162675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233" name="方程式" r:id="rId13" imgW="2717640" imgH="228600" progId="Equation.3">
                  <p:embed/>
                </p:oleObj>
              </mc:Choice>
              <mc:Fallback>
                <p:oleObj name="方程式" r:id="rId13" imgW="271764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36748" y="5408000"/>
                        <a:ext cx="6162675" cy="520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04195893"/>
              </p:ext>
            </p:extLst>
          </p:nvPr>
        </p:nvGraphicFramePr>
        <p:xfrm>
          <a:off x="1671997" y="6104559"/>
          <a:ext cx="1584325" cy="492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234" name="方程式" r:id="rId15" imgW="698400" imgH="215640" progId="Equation.3">
                  <p:embed/>
                </p:oleObj>
              </mc:Choice>
              <mc:Fallback>
                <p:oleObj name="方程式" r:id="rId15" imgW="69840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1997" y="6104559"/>
                        <a:ext cx="1584325" cy="492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向右箭號 15"/>
          <p:cNvSpPr/>
          <p:nvPr/>
        </p:nvSpPr>
        <p:spPr>
          <a:xfrm>
            <a:off x="3532186" y="6176756"/>
            <a:ext cx="515154" cy="34772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aphicFrame>
        <p:nvGraphicFramePr>
          <p:cNvPr id="1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19077251"/>
              </p:ext>
            </p:extLst>
          </p:nvPr>
        </p:nvGraphicFramePr>
        <p:xfrm>
          <a:off x="4372861" y="6110182"/>
          <a:ext cx="1323975" cy="492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235" name="方程式" r:id="rId17" imgW="583920" imgH="215640" progId="Equation.3">
                  <p:embed/>
                </p:oleObj>
              </mc:Choice>
              <mc:Fallback>
                <p:oleObj name="方程式" r:id="rId17" imgW="58392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72861" y="6110182"/>
                        <a:ext cx="1323975" cy="492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向右箭號 17"/>
          <p:cNvSpPr/>
          <p:nvPr/>
        </p:nvSpPr>
        <p:spPr>
          <a:xfrm>
            <a:off x="3994412" y="4885870"/>
            <a:ext cx="515154" cy="34772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aphicFrame>
        <p:nvGraphicFramePr>
          <p:cNvPr id="19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76520543"/>
              </p:ext>
            </p:extLst>
          </p:nvPr>
        </p:nvGraphicFramePr>
        <p:xfrm>
          <a:off x="4643636" y="4767832"/>
          <a:ext cx="2187575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236" name="方程式" r:id="rId19" imgW="965160" imgH="228600" progId="Equation.3">
                  <p:embed/>
                </p:oleObj>
              </mc:Choice>
              <mc:Fallback>
                <p:oleObj name="方程式" r:id="rId19" imgW="96516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3636" y="4767832"/>
                        <a:ext cx="2187575" cy="520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7976906"/>
              </p:ext>
            </p:extLst>
          </p:nvPr>
        </p:nvGraphicFramePr>
        <p:xfrm>
          <a:off x="2906713" y="3844925"/>
          <a:ext cx="3425825" cy="852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237" name="方程式" r:id="rId21" imgW="1587240" imgH="393480" progId="Equation.3">
                  <p:embed/>
                </p:oleObj>
              </mc:Choice>
              <mc:Fallback>
                <p:oleObj name="方程式" r:id="rId21" imgW="158724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06713" y="3844925"/>
                        <a:ext cx="3425825" cy="852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文字方塊 20"/>
          <p:cNvSpPr txBox="1"/>
          <p:nvPr/>
        </p:nvSpPr>
        <p:spPr>
          <a:xfrm>
            <a:off x="324100" y="3509549"/>
            <a:ext cx="24700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b="1" i="1" u="sng" dirty="0" smtClean="0"/>
              <a:t>Forced Response:</a:t>
            </a:r>
            <a:endParaRPr lang="zh-TW" altLang="en-US" sz="2400" b="1" i="1" u="sng" dirty="0"/>
          </a:p>
        </p:txBody>
      </p:sp>
      <p:graphicFrame>
        <p:nvGraphicFramePr>
          <p:cNvPr id="22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73793008"/>
              </p:ext>
            </p:extLst>
          </p:nvPr>
        </p:nvGraphicFramePr>
        <p:xfrm>
          <a:off x="7035464" y="753269"/>
          <a:ext cx="1871663" cy="549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238" name="方程式" r:id="rId23" imgW="825480" imgH="241200" progId="Equation.3">
                  <p:embed/>
                </p:oleObj>
              </mc:Choice>
              <mc:Fallback>
                <p:oleObj name="方程式" r:id="rId23" imgW="82548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35464" y="753269"/>
                        <a:ext cx="1871663" cy="549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81497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Example 5.11 – Differential Equation</a:t>
            </a:r>
            <a:endParaRPr lang="zh-TW" altLang="en-US" dirty="0"/>
          </a:p>
        </p:txBody>
      </p:sp>
      <p:graphicFrame>
        <p:nvGraphicFramePr>
          <p:cNvPr id="5" name="Object 6"/>
          <p:cNvGraphicFramePr>
            <a:graphicFrameLocks noChangeAspect="1"/>
          </p:cNvGraphicFramePr>
          <p:nvPr>
            <p:extLst/>
          </p:nvPr>
        </p:nvGraphicFramePr>
        <p:xfrm>
          <a:off x="639457" y="1799865"/>
          <a:ext cx="2909887" cy="896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172" name="方程式" r:id="rId3" imgW="1282680" imgH="393480" progId="Equation.3">
                  <p:embed/>
                </p:oleObj>
              </mc:Choice>
              <mc:Fallback>
                <p:oleObj name="方程式" r:id="rId3" imgW="128268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9457" y="1799865"/>
                        <a:ext cx="2909887" cy="896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6"/>
          <p:cNvGraphicFramePr>
            <a:graphicFrameLocks noChangeAspect="1"/>
          </p:cNvGraphicFramePr>
          <p:nvPr>
            <p:extLst/>
          </p:nvPr>
        </p:nvGraphicFramePr>
        <p:xfrm>
          <a:off x="7080593" y="1987191"/>
          <a:ext cx="1238250" cy="522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173" name="方程式" r:id="rId5" imgW="545760" imgH="228600" progId="Equation.3">
                  <p:embed/>
                </p:oleObj>
              </mc:Choice>
              <mc:Fallback>
                <p:oleObj name="方程式" r:id="rId5" imgW="54576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80593" y="1987191"/>
                        <a:ext cx="1238250" cy="522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/>
          </p:nvPr>
        </p:nvGraphicFramePr>
        <p:xfrm>
          <a:off x="4421188" y="2003425"/>
          <a:ext cx="1787525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174" name="方程式" r:id="rId7" imgW="787320" imgH="228600" progId="Equation.3">
                  <p:embed/>
                </p:oleObj>
              </mc:Choice>
              <mc:Fallback>
                <p:oleObj name="方程式" r:id="rId7" imgW="78732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21188" y="2003425"/>
                        <a:ext cx="1787525" cy="520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文字方塊 7"/>
          <p:cNvSpPr txBox="1"/>
          <p:nvPr/>
        </p:nvSpPr>
        <p:spPr>
          <a:xfrm>
            <a:off x="3641584" y="2707606"/>
            <a:ext cx="52635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err="1" smtClean="0"/>
              <a:t>i</a:t>
            </a:r>
            <a:r>
              <a:rPr lang="en-US" altLang="zh-TW" sz="2400" baseline="-25000" dirty="0" err="1" smtClean="0"/>
              <a:t>N</a:t>
            </a:r>
            <a:r>
              <a:rPr lang="en-US" altLang="zh-TW" sz="2400" dirty="0" smtClean="0"/>
              <a:t>(t): General solution (Natural Response)</a:t>
            </a:r>
            <a:endParaRPr lang="zh-TW" altLang="en-US" sz="2400" dirty="0"/>
          </a:p>
        </p:txBody>
      </p:sp>
      <p:graphicFrame>
        <p:nvGraphicFramePr>
          <p:cNvPr id="9" name="Object 6"/>
          <p:cNvGraphicFramePr>
            <a:graphicFrameLocks noChangeAspect="1"/>
          </p:cNvGraphicFramePr>
          <p:nvPr>
            <p:extLst/>
          </p:nvPr>
        </p:nvGraphicFramePr>
        <p:xfrm>
          <a:off x="887412" y="2705112"/>
          <a:ext cx="2363788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175" name="方程式" r:id="rId9" imgW="1041120" imgH="228600" progId="Equation.3">
                  <p:embed/>
                </p:oleObj>
              </mc:Choice>
              <mc:Fallback>
                <p:oleObj name="方程式" r:id="rId9" imgW="104112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7412" y="2705112"/>
                        <a:ext cx="2363788" cy="520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文字方塊 9"/>
          <p:cNvSpPr txBox="1"/>
          <p:nvPr/>
        </p:nvSpPr>
        <p:spPr>
          <a:xfrm>
            <a:off x="3648240" y="3266613"/>
            <a:ext cx="54812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err="1" smtClean="0"/>
              <a:t>i</a:t>
            </a:r>
            <a:r>
              <a:rPr lang="en-US" altLang="zh-TW" sz="2400" baseline="-25000" dirty="0" err="1" smtClean="0"/>
              <a:t>F</a:t>
            </a:r>
            <a:r>
              <a:rPr lang="en-US" altLang="zh-TW" sz="2400" dirty="0" smtClean="0"/>
              <a:t>(t): Special solution (Forced Response)</a:t>
            </a:r>
            <a:endParaRPr lang="zh-TW" altLang="en-US" sz="2400" dirty="0"/>
          </a:p>
        </p:txBody>
      </p:sp>
      <p:graphicFrame>
        <p:nvGraphicFramePr>
          <p:cNvPr id="20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47897921"/>
              </p:ext>
            </p:extLst>
          </p:nvPr>
        </p:nvGraphicFramePr>
        <p:xfrm>
          <a:off x="1361769" y="4229182"/>
          <a:ext cx="1873250" cy="550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176" name="方程式" r:id="rId11" imgW="825480" imgH="241200" progId="Equation.3">
                  <p:embed/>
                </p:oleObj>
              </mc:Choice>
              <mc:Fallback>
                <p:oleObj name="方程式" r:id="rId11" imgW="82548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61769" y="4229182"/>
                        <a:ext cx="1873250" cy="550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75511342"/>
              </p:ext>
            </p:extLst>
          </p:nvPr>
        </p:nvGraphicFramePr>
        <p:xfrm>
          <a:off x="1361769" y="4793900"/>
          <a:ext cx="2187575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177" name="方程式" r:id="rId13" imgW="965160" imgH="228600" progId="Equation.3">
                  <p:embed/>
                </p:oleObj>
              </mc:Choice>
              <mc:Fallback>
                <p:oleObj name="方程式" r:id="rId13" imgW="96516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61769" y="4793900"/>
                        <a:ext cx="2187575" cy="520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66771071"/>
              </p:ext>
            </p:extLst>
          </p:nvPr>
        </p:nvGraphicFramePr>
        <p:xfrm>
          <a:off x="4375852" y="4489042"/>
          <a:ext cx="3141663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178" name="方程式" r:id="rId15" imgW="1384200" imgH="228600" progId="Equation.3">
                  <p:embed/>
                </p:oleObj>
              </mc:Choice>
              <mc:Fallback>
                <p:oleObj name="方程式" r:id="rId15" imgW="13842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75852" y="4489042"/>
                        <a:ext cx="3141663" cy="520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31265671"/>
              </p:ext>
            </p:extLst>
          </p:nvPr>
        </p:nvGraphicFramePr>
        <p:xfrm>
          <a:off x="7132094" y="5488022"/>
          <a:ext cx="893763" cy="404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179" name="方程式" r:id="rId17" imgW="393480" imgH="177480" progId="Equation.3">
                  <p:embed/>
                </p:oleObj>
              </mc:Choice>
              <mc:Fallback>
                <p:oleObj name="方程式" r:id="rId17" imgW="39348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32094" y="5488022"/>
                        <a:ext cx="893763" cy="404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73793008"/>
              </p:ext>
            </p:extLst>
          </p:nvPr>
        </p:nvGraphicFramePr>
        <p:xfrm>
          <a:off x="7035464" y="753269"/>
          <a:ext cx="1871663" cy="549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180" name="方程式" r:id="rId19" imgW="825480" imgH="241200" progId="Equation.3">
                  <p:embed/>
                </p:oleObj>
              </mc:Choice>
              <mc:Fallback>
                <p:oleObj name="方程式" r:id="rId19" imgW="82548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35464" y="753269"/>
                        <a:ext cx="1871663" cy="549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83457625"/>
              </p:ext>
            </p:extLst>
          </p:nvPr>
        </p:nvGraphicFramePr>
        <p:xfrm>
          <a:off x="4834385" y="5463356"/>
          <a:ext cx="1095375" cy="492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181" name="方程式" r:id="rId21" imgW="482400" imgH="215640" progId="Equation.3">
                  <p:embed/>
                </p:oleObj>
              </mc:Choice>
              <mc:Fallback>
                <p:oleObj name="方程式" r:id="rId21" imgW="48240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34385" y="5463356"/>
                        <a:ext cx="1095375" cy="492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向右箭號 14"/>
          <p:cNvSpPr/>
          <p:nvPr/>
        </p:nvSpPr>
        <p:spPr>
          <a:xfrm>
            <a:off x="6273350" y="5518482"/>
            <a:ext cx="515154" cy="34772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" name="右大括弧 2"/>
          <p:cNvSpPr/>
          <p:nvPr/>
        </p:nvSpPr>
        <p:spPr>
          <a:xfrm>
            <a:off x="3641584" y="4186188"/>
            <a:ext cx="510038" cy="1199800"/>
          </a:xfrm>
          <a:prstGeom prst="rightBrace">
            <a:avLst>
              <a:gd name="adj1" fmla="val 30064"/>
              <a:gd name="adj2" fmla="val 50000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18094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Differential Equation - Summary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5032375"/>
          </a:xfrm>
        </p:spPr>
        <p:txBody>
          <a:bodyPr>
            <a:normAutofit/>
          </a:bodyPr>
          <a:lstStyle/>
          <a:p>
            <a:r>
              <a:rPr lang="en-US" altLang="zh-TW" sz="2400" dirty="0" smtClean="0"/>
              <a:t>List differential equation and find initial condition (from the property of inductors and capacitors)</a:t>
            </a:r>
          </a:p>
          <a:p>
            <a:pPr lvl="1"/>
            <a:r>
              <a:rPr lang="en-US" altLang="zh-TW" dirty="0" smtClean="0"/>
              <a:t>1. Find general solution (natural response)</a:t>
            </a:r>
          </a:p>
          <a:p>
            <a:pPr lvl="2"/>
            <a:r>
              <a:rPr lang="en-US" altLang="zh-TW" sz="2400" dirty="0" smtClean="0"/>
              <a:t>Exponential form: Ae</a:t>
            </a:r>
            <a:r>
              <a:rPr lang="en-US" altLang="zh-TW" sz="2400" baseline="30000" dirty="0" smtClean="0"/>
              <a:t>-</a:t>
            </a:r>
            <a:r>
              <a:rPr lang="el-GR" altLang="zh-TW" sz="2400" baseline="30000" dirty="0" smtClean="0"/>
              <a:t>λ</a:t>
            </a:r>
            <a:r>
              <a:rPr lang="en-US" altLang="zh-TW" sz="2400" baseline="30000" dirty="0" smtClean="0"/>
              <a:t>t</a:t>
            </a:r>
          </a:p>
          <a:p>
            <a:pPr lvl="2"/>
            <a:r>
              <a:rPr lang="en-US" altLang="zh-TW" sz="2400" dirty="0" smtClean="0"/>
              <a:t>Find </a:t>
            </a:r>
            <a:r>
              <a:rPr lang="el-GR" altLang="zh-TW" sz="2400" dirty="0" smtClean="0"/>
              <a:t>λ</a:t>
            </a:r>
            <a:endParaRPr lang="en-US" altLang="zh-TW" sz="2400" dirty="0" smtClean="0"/>
          </a:p>
          <a:p>
            <a:pPr lvl="1"/>
            <a:r>
              <a:rPr lang="en-US" altLang="zh-TW" dirty="0" smtClean="0"/>
              <a:t>2. Find special solution (forced response)</a:t>
            </a:r>
          </a:p>
          <a:p>
            <a:pPr lvl="2"/>
            <a:r>
              <a:rPr lang="en-US" altLang="zh-TW" sz="2400" dirty="0" smtClean="0"/>
              <a:t>Form: Consult </a:t>
            </a:r>
            <a:r>
              <a:rPr lang="en-US" altLang="zh-TW" sz="2400" b="1" dirty="0" smtClean="0"/>
              <a:t>Table </a:t>
            </a:r>
            <a:r>
              <a:rPr lang="en-US" altLang="zh-TW" sz="2400" b="1" dirty="0"/>
              <a:t>5.3 (P222) </a:t>
            </a:r>
            <a:endParaRPr lang="en-US" altLang="zh-TW" sz="2400" b="1" dirty="0" smtClean="0"/>
          </a:p>
          <a:p>
            <a:pPr lvl="3"/>
            <a:r>
              <a:rPr lang="en-US" altLang="zh-TW" sz="2400" b="1" dirty="0" smtClean="0">
                <a:solidFill>
                  <a:srgbClr val="FF0000"/>
                </a:solidFill>
              </a:rPr>
              <a:t>If a term in </a:t>
            </a:r>
            <a:r>
              <a:rPr lang="en-US" altLang="zh-TW" sz="2400" b="1" dirty="0">
                <a:solidFill>
                  <a:srgbClr val="FF0000"/>
                </a:solidFill>
              </a:rPr>
              <a:t>special </a:t>
            </a:r>
            <a:r>
              <a:rPr lang="en-US" altLang="zh-TW" sz="2400" b="1" dirty="0" smtClean="0">
                <a:solidFill>
                  <a:srgbClr val="FF0000"/>
                </a:solidFill>
              </a:rPr>
              <a:t>solution is proportional to general solution, multiplying the term by t </a:t>
            </a:r>
          </a:p>
          <a:p>
            <a:pPr lvl="2"/>
            <a:r>
              <a:rPr lang="en-US" altLang="zh-TW" sz="2400" dirty="0" smtClean="0"/>
              <a:t>Find the unknown constant</a:t>
            </a:r>
          </a:p>
          <a:p>
            <a:pPr lvl="1"/>
            <a:r>
              <a:rPr lang="en-US" altLang="zh-TW" dirty="0" smtClean="0"/>
              <a:t>3. </a:t>
            </a:r>
            <a:r>
              <a:rPr lang="en-US" altLang="zh-TW" b="1" i="1" dirty="0" smtClean="0"/>
              <a:t>Add the general and special solution together</a:t>
            </a:r>
            <a:r>
              <a:rPr lang="en-US" altLang="zh-TW" dirty="0" smtClean="0"/>
              <a:t>, and then find A in the general solution by initial condition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530004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圖片 1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13010" y="4358650"/>
            <a:ext cx="2905125" cy="1800225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Example 5.12 – Superposition + State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RL circuits</a:t>
            </a:r>
          </a:p>
          <a:p>
            <a:pPr lvl="1"/>
            <a:r>
              <a:rPr lang="en-US" altLang="zh-TW" sz="2800" dirty="0" smtClean="0"/>
              <a:t>R=4</a:t>
            </a:r>
            <a:r>
              <a:rPr lang="el-GR" altLang="zh-TW" sz="2800" dirty="0" smtClean="0"/>
              <a:t>Ω</a:t>
            </a:r>
            <a:r>
              <a:rPr lang="en-US" altLang="zh-TW" sz="2800" dirty="0" smtClean="0"/>
              <a:t>, L=0.1H</a:t>
            </a:r>
          </a:p>
          <a:p>
            <a:pPr lvl="1"/>
            <a:r>
              <a:rPr lang="en-US" altLang="zh-TW" sz="2800" dirty="0" err="1" smtClean="0"/>
              <a:t>i</a:t>
            </a:r>
            <a:r>
              <a:rPr lang="en-US" altLang="zh-TW" sz="2800" dirty="0" smtClean="0"/>
              <a:t>(t)=0, if t&lt;0</a:t>
            </a:r>
          </a:p>
          <a:p>
            <a:pPr lvl="1"/>
            <a:endParaRPr lang="zh-TW" altLang="en-US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96311" y="1156940"/>
            <a:ext cx="3819039" cy="2217293"/>
          </a:xfrm>
          <a:prstGeom prst="rect">
            <a:avLst/>
          </a:prstGeom>
        </p:spPr>
      </p:pic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07466496"/>
              </p:ext>
            </p:extLst>
          </p:nvPr>
        </p:nvGraphicFramePr>
        <p:xfrm>
          <a:off x="879686" y="4882065"/>
          <a:ext cx="1238250" cy="522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872" name="方程式" r:id="rId5" imgW="545760" imgH="228600" progId="Equation.3">
                  <p:embed/>
                </p:oleObj>
              </mc:Choice>
              <mc:Fallback>
                <p:oleObj name="方程式" r:id="rId5" imgW="54576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9686" y="4882065"/>
                        <a:ext cx="1238250" cy="522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文字方塊 7"/>
          <p:cNvSpPr txBox="1"/>
          <p:nvPr/>
        </p:nvSpPr>
        <p:spPr>
          <a:xfrm>
            <a:off x="559803" y="4372932"/>
            <a:ext cx="40121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smtClean="0"/>
              <a:t>Consider the circuit from </a:t>
            </a:r>
            <a:r>
              <a:rPr lang="en-US" altLang="zh-TW" sz="2400" b="1" i="1" dirty="0" smtClean="0"/>
              <a:t>t=0</a:t>
            </a:r>
            <a:endParaRPr lang="zh-TW" altLang="en-US" sz="2400" b="1" i="1" dirty="0"/>
          </a:p>
        </p:txBody>
      </p:sp>
      <p:graphicFrame>
        <p:nvGraphicFramePr>
          <p:cNvPr id="12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46986431"/>
              </p:ext>
            </p:extLst>
          </p:nvPr>
        </p:nvGraphicFramePr>
        <p:xfrm>
          <a:off x="5152735" y="3263106"/>
          <a:ext cx="2565400" cy="492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873" name="方程式" r:id="rId7" imgW="1130040" imgH="215640" progId="Equation.3">
                  <p:embed/>
                </p:oleObj>
              </mc:Choice>
              <mc:Fallback>
                <p:oleObj name="方程式" r:id="rId7" imgW="113004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52735" y="3263106"/>
                        <a:ext cx="2565400" cy="492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向右箭號 12"/>
          <p:cNvSpPr/>
          <p:nvPr/>
        </p:nvSpPr>
        <p:spPr>
          <a:xfrm rot="5400000">
            <a:off x="6011386" y="3696914"/>
            <a:ext cx="570997" cy="7524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aphicFrame>
        <p:nvGraphicFramePr>
          <p:cNvPr id="18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03602303"/>
              </p:ext>
            </p:extLst>
          </p:nvPr>
        </p:nvGraphicFramePr>
        <p:xfrm>
          <a:off x="5661670" y="4847880"/>
          <a:ext cx="502098" cy="3473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874" name="方程式" r:id="rId9" imgW="241200" imgH="164880" progId="Equation.3">
                  <p:embed/>
                </p:oleObj>
              </mc:Choice>
              <mc:Fallback>
                <p:oleObj name="方程式" r:id="rId9" imgW="241200" imgH="164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61670" y="4847880"/>
                        <a:ext cx="502098" cy="34738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54802140"/>
              </p:ext>
            </p:extLst>
          </p:nvPr>
        </p:nvGraphicFramePr>
        <p:xfrm>
          <a:off x="4904855" y="4761556"/>
          <a:ext cx="184150" cy="346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875" name="方程式" r:id="rId11" imgW="88560" imgH="164880" progId="Equation.3">
                  <p:embed/>
                </p:oleObj>
              </mc:Choice>
              <mc:Fallback>
                <p:oleObj name="方程式" r:id="rId11" imgW="88560" imgH="164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04855" y="4761556"/>
                        <a:ext cx="184150" cy="346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35777367"/>
              </p:ext>
            </p:extLst>
          </p:nvPr>
        </p:nvGraphicFramePr>
        <p:xfrm>
          <a:off x="5195888" y="6159500"/>
          <a:ext cx="2478087" cy="492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876" name="方程式" r:id="rId13" imgW="1091880" imgH="215640" progId="Equation.3">
                  <p:embed/>
                </p:oleObj>
              </mc:Choice>
              <mc:Fallback>
                <p:oleObj name="方程式" r:id="rId13" imgW="109188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95888" y="6159500"/>
                        <a:ext cx="2478087" cy="492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文字方塊 21"/>
          <p:cNvSpPr txBox="1"/>
          <p:nvPr/>
        </p:nvSpPr>
        <p:spPr>
          <a:xfrm>
            <a:off x="2260837" y="4912377"/>
            <a:ext cx="19488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smtClean="0"/>
              <a:t>State is zero</a:t>
            </a:r>
            <a:endParaRPr lang="zh-TW" altLang="en-US" sz="2400" dirty="0"/>
          </a:p>
        </p:txBody>
      </p:sp>
      <p:grpSp>
        <p:nvGrpSpPr>
          <p:cNvPr id="27" name="群組 26"/>
          <p:cNvGrpSpPr/>
          <p:nvPr/>
        </p:nvGrpSpPr>
        <p:grpSpPr>
          <a:xfrm>
            <a:off x="1617802" y="5468918"/>
            <a:ext cx="2532208" cy="461665"/>
            <a:chOff x="1205125" y="5177617"/>
            <a:chExt cx="2532208" cy="461665"/>
          </a:xfrm>
        </p:grpSpPr>
        <p:sp>
          <p:nvSpPr>
            <p:cNvPr id="23" name="文字方塊 22"/>
            <p:cNvSpPr txBox="1"/>
            <p:nvPr/>
          </p:nvSpPr>
          <p:spPr>
            <a:xfrm>
              <a:off x="1788524" y="5177617"/>
              <a:ext cx="194880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2400" dirty="0" smtClean="0"/>
                <a:t>No state term</a:t>
              </a:r>
              <a:endParaRPr lang="zh-TW" altLang="en-US" sz="2400" dirty="0"/>
            </a:p>
          </p:txBody>
        </p:sp>
        <p:sp>
          <p:nvSpPr>
            <p:cNvPr id="25" name="向右箭號 24"/>
            <p:cNvSpPr/>
            <p:nvPr/>
          </p:nvSpPr>
          <p:spPr>
            <a:xfrm>
              <a:off x="1205125" y="5274678"/>
              <a:ext cx="583399" cy="314815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28" name="群組 27"/>
          <p:cNvGrpSpPr/>
          <p:nvPr/>
        </p:nvGrpSpPr>
        <p:grpSpPr>
          <a:xfrm>
            <a:off x="1627930" y="6081066"/>
            <a:ext cx="3357772" cy="461665"/>
            <a:chOff x="1215253" y="5789765"/>
            <a:chExt cx="3357772" cy="461665"/>
          </a:xfrm>
        </p:grpSpPr>
        <p:sp>
          <p:nvSpPr>
            <p:cNvPr id="24" name="文字方塊 23"/>
            <p:cNvSpPr txBox="1"/>
            <p:nvPr/>
          </p:nvSpPr>
          <p:spPr>
            <a:xfrm>
              <a:off x="1798652" y="5789765"/>
              <a:ext cx="277437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2400" dirty="0" smtClean="0"/>
                <a:t>Only input term</a:t>
              </a:r>
              <a:endParaRPr lang="zh-TW" altLang="en-US" sz="2400" dirty="0"/>
            </a:p>
          </p:txBody>
        </p:sp>
        <p:sp>
          <p:nvSpPr>
            <p:cNvPr id="26" name="向右箭號 25"/>
            <p:cNvSpPr/>
            <p:nvPr/>
          </p:nvSpPr>
          <p:spPr>
            <a:xfrm>
              <a:off x="1215253" y="5871284"/>
              <a:ext cx="583399" cy="314815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aphicFrame>
        <p:nvGraphicFramePr>
          <p:cNvPr id="30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34358528"/>
              </p:ext>
            </p:extLst>
          </p:nvPr>
        </p:nvGraphicFramePr>
        <p:xfrm>
          <a:off x="639995" y="3217801"/>
          <a:ext cx="2851150" cy="549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877" name="方程式" r:id="rId15" imgW="1257120" imgH="241200" progId="Equation.3">
                  <p:embed/>
                </p:oleObj>
              </mc:Choice>
              <mc:Fallback>
                <p:oleObj name="方程式" r:id="rId15" imgW="125712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9995" y="3217801"/>
                        <a:ext cx="2851150" cy="549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" name="文字方塊 30"/>
          <p:cNvSpPr txBox="1"/>
          <p:nvPr/>
        </p:nvSpPr>
        <p:spPr>
          <a:xfrm>
            <a:off x="559803" y="3795266"/>
            <a:ext cx="20409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smtClean="0"/>
              <a:t>Find </a:t>
            </a:r>
            <a:r>
              <a:rPr lang="en-US" altLang="zh-TW" sz="2400" dirty="0" err="1" smtClean="0"/>
              <a:t>i</a:t>
            </a:r>
            <a:r>
              <a:rPr lang="en-US" altLang="zh-TW" sz="2400" baseline="-25000" dirty="0" err="1" smtClean="0"/>
              <a:t>state</a:t>
            </a:r>
            <a:r>
              <a:rPr lang="en-US" altLang="zh-TW" sz="2400" dirty="0" smtClean="0"/>
              <a:t>(t)</a:t>
            </a:r>
            <a:endParaRPr lang="zh-TW" altLang="en-US" sz="2400" b="1" i="1" dirty="0"/>
          </a:p>
        </p:txBody>
      </p:sp>
    </p:spTree>
    <p:extLst>
      <p:ext uri="{BB962C8B-B14F-4D97-AF65-F5344CB8AC3E}">
        <p14:creationId xmlns:p14="http://schemas.microsoft.com/office/powerpoint/2010/main" val="1765484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3" grpId="0" animBg="1"/>
      <p:bldP spid="22" grpId="0"/>
      <p:bldP spid="3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Example </a:t>
            </a:r>
            <a:r>
              <a:rPr lang="en-US" altLang="zh-TW" dirty="0" smtClean="0"/>
              <a:t>5.12 </a:t>
            </a:r>
            <a:r>
              <a:rPr lang="en-US" altLang="zh-TW" dirty="0"/>
              <a:t>– Superposition + State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Review: </a:t>
            </a:r>
            <a:r>
              <a:rPr lang="en-US" altLang="zh-TW" b="1" i="1" dirty="0" smtClean="0"/>
              <a:t>pulse response</a:t>
            </a:r>
            <a:endParaRPr lang="zh-TW" altLang="en-US" b="1" i="1" dirty="0"/>
          </a:p>
        </p:txBody>
      </p:sp>
      <p:graphicFrame>
        <p:nvGraphicFramePr>
          <p:cNvPr id="9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83232029"/>
              </p:ext>
            </p:extLst>
          </p:nvPr>
        </p:nvGraphicFramePr>
        <p:xfrm>
          <a:off x="4324045" y="4171132"/>
          <a:ext cx="2155825" cy="1366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942" name="方程式" r:id="rId3" imgW="850680" imgH="482400" progId="Equation.3">
                  <p:embed/>
                </p:oleObj>
              </mc:Choice>
              <mc:Fallback>
                <p:oleObj name="方程式" r:id="rId3" imgW="850680" imgH="482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24045" y="4171132"/>
                        <a:ext cx="2155825" cy="13668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文字方塊 12"/>
          <p:cNvSpPr txBox="1"/>
          <p:nvPr/>
        </p:nvSpPr>
        <p:spPr>
          <a:xfrm>
            <a:off x="4162093" y="5555432"/>
            <a:ext cx="26234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 smtClean="0"/>
              <a:t>If D is small</a:t>
            </a:r>
            <a:endParaRPr lang="zh-TW" altLang="en-US" sz="2800" dirty="0"/>
          </a:p>
        </p:txBody>
      </p:sp>
      <p:grpSp>
        <p:nvGrpSpPr>
          <p:cNvPr id="25" name="群組 24"/>
          <p:cNvGrpSpPr/>
          <p:nvPr/>
        </p:nvGrpSpPr>
        <p:grpSpPr>
          <a:xfrm>
            <a:off x="6619774" y="4246370"/>
            <a:ext cx="2181506" cy="1189037"/>
            <a:chOff x="6576249" y="4185384"/>
            <a:chExt cx="2181506" cy="1189037"/>
          </a:xfrm>
        </p:grpSpPr>
        <p:sp>
          <p:nvSpPr>
            <p:cNvPr id="14" name="向右箭號 13"/>
            <p:cNvSpPr/>
            <p:nvPr/>
          </p:nvSpPr>
          <p:spPr>
            <a:xfrm>
              <a:off x="6576249" y="4494145"/>
              <a:ext cx="722764" cy="634843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graphicFrame>
          <p:nvGraphicFramePr>
            <p:cNvPr id="15" name="Object 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598004289"/>
                </p:ext>
              </p:extLst>
            </p:nvPr>
          </p:nvGraphicFramePr>
          <p:xfrm>
            <a:off x="7440130" y="4185384"/>
            <a:ext cx="1317625" cy="11890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6943" name="方程式" r:id="rId5" imgW="520560" imgH="419040" progId="Equation.3">
                    <p:embed/>
                  </p:oleObj>
                </mc:Choice>
                <mc:Fallback>
                  <p:oleObj name="方程式" r:id="rId5" imgW="520560" imgH="4190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440130" y="4185384"/>
                          <a:ext cx="1317625" cy="118903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8" name="群組 17"/>
          <p:cNvGrpSpPr/>
          <p:nvPr/>
        </p:nvGrpSpPr>
        <p:grpSpPr>
          <a:xfrm>
            <a:off x="4883978" y="6008772"/>
            <a:ext cx="4076123" cy="649397"/>
            <a:chOff x="4675980" y="701675"/>
            <a:chExt cx="4076123" cy="649397"/>
          </a:xfrm>
        </p:grpSpPr>
        <p:graphicFrame>
          <p:nvGraphicFramePr>
            <p:cNvPr id="19" name="Object 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578498947"/>
                </p:ext>
              </p:extLst>
            </p:nvPr>
          </p:nvGraphicFramePr>
          <p:xfrm>
            <a:off x="4675980" y="701675"/>
            <a:ext cx="1544638" cy="5762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6944" name="方程式" r:id="rId7" imgW="609480" imgH="203040" progId="Equation.3">
                    <p:embed/>
                  </p:oleObj>
                </mc:Choice>
                <mc:Fallback>
                  <p:oleObj name="方程式" r:id="rId7" imgW="609480" imgH="2030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675980" y="701675"/>
                          <a:ext cx="1544638" cy="57626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0" name="文字方塊 19"/>
            <p:cNvSpPr txBox="1"/>
            <p:nvPr/>
          </p:nvSpPr>
          <p:spPr>
            <a:xfrm>
              <a:off x="6206666" y="704741"/>
              <a:ext cx="254543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3600" dirty="0" smtClean="0"/>
                <a:t>(If x is small)</a:t>
              </a:r>
              <a:endParaRPr lang="zh-TW" altLang="en-US" sz="3600" dirty="0"/>
            </a:p>
          </p:txBody>
        </p:sp>
      </p:grpSp>
      <p:grpSp>
        <p:nvGrpSpPr>
          <p:cNvPr id="30" name="群組 29"/>
          <p:cNvGrpSpPr/>
          <p:nvPr/>
        </p:nvGrpSpPr>
        <p:grpSpPr>
          <a:xfrm>
            <a:off x="714387" y="2643372"/>
            <a:ext cx="3037798" cy="3552640"/>
            <a:chOff x="462643" y="2671736"/>
            <a:chExt cx="3037798" cy="3552640"/>
          </a:xfrm>
        </p:grpSpPr>
        <p:grpSp>
          <p:nvGrpSpPr>
            <p:cNvPr id="16" name="群組 15"/>
            <p:cNvGrpSpPr/>
            <p:nvPr/>
          </p:nvGrpSpPr>
          <p:grpSpPr>
            <a:xfrm>
              <a:off x="462643" y="2671736"/>
              <a:ext cx="3037798" cy="3552640"/>
              <a:chOff x="5348818" y="1036099"/>
              <a:chExt cx="3037798" cy="3552640"/>
            </a:xfrm>
          </p:grpSpPr>
          <p:grpSp>
            <p:nvGrpSpPr>
              <p:cNvPr id="7" name="群組 6"/>
              <p:cNvGrpSpPr/>
              <p:nvPr/>
            </p:nvGrpSpPr>
            <p:grpSpPr>
              <a:xfrm>
                <a:off x="5775158" y="2979721"/>
                <a:ext cx="2227561" cy="1609018"/>
                <a:chOff x="4958042" y="1133167"/>
                <a:chExt cx="3076575" cy="2238375"/>
              </a:xfrm>
            </p:grpSpPr>
            <p:pic>
              <p:nvPicPr>
                <p:cNvPr id="4" name="內容版面配置區 4"/>
                <p:cNvPicPr>
                  <a:picLocks noChangeAspect="1"/>
                </p:cNvPicPr>
                <p:nvPr/>
              </p:nvPicPr>
              <p:blipFill>
                <a:blip r:embed="rId9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4958042" y="1133167"/>
                  <a:ext cx="3076575" cy="2238375"/>
                </a:xfrm>
                <a:prstGeom prst="rect">
                  <a:avLst/>
                </a:prstGeom>
              </p:spPr>
            </p:pic>
            <p:graphicFrame>
              <p:nvGraphicFramePr>
                <p:cNvPr id="6" name="Object 6"/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val="354529036"/>
                    </p:ext>
                  </p:extLst>
                </p:nvPr>
              </p:nvGraphicFramePr>
              <p:xfrm>
                <a:off x="5235269" y="1590394"/>
                <a:ext cx="414337" cy="415925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26945" name="方程式" r:id="rId10" imgW="164880" imgH="164880" progId="Equation.3">
                        <p:embed/>
                      </p:oleObj>
                    </mc:Choice>
                    <mc:Fallback>
                      <p:oleObj name="方程式" r:id="rId10" imgW="164880" imgH="164880" progId="Equation.3">
                        <p:embed/>
                        <p:pic>
                          <p:nvPicPr>
                            <p:cNvPr id="0" name="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11"/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5235269" y="1590394"/>
                              <a:ext cx="414337" cy="415925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ffectLst/>
                            <a:extLst/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p:grpSp>
          <p:grpSp>
            <p:nvGrpSpPr>
              <p:cNvPr id="5" name="群組 4"/>
              <p:cNvGrpSpPr/>
              <p:nvPr/>
            </p:nvGrpSpPr>
            <p:grpSpPr>
              <a:xfrm>
                <a:off x="5348818" y="1036099"/>
                <a:ext cx="3037798" cy="1800225"/>
                <a:chOff x="6927015" y="1093187"/>
                <a:chExt cx="3037798" cy="1800225"/>
              </a:xfrm>
            </p:grpSpPr>
            <p:pic>
              <p:nvPicPr>
                <p:cNvPr id="22" name="圖片 21"/>
                <p:cNvPicPr>
                  <a:picLocks noChangeAspect="1"/>
                </p:cNvPicPr>
                <p:nvPr/>
              </p:nvPicPr>
              <p:blipFill>
                <a:blip r:embed="rId12"/>
                <a:stretch>
                  <a:fillRect/>
                </a:stretch>
              </p:blipFill>
              <p:spPr>
                <a:xfrm>
                  <a:off x="7059688" y="1093187"/>
                  <a:ext cx="2905125" cy="1800225"/>
                </a:xfrm>
                <a:prstGeom prst="rect">
                  <a:avLst/>
                </a:prstGeom>
              </p:spPr>
            </p:pic>
            <p:graphicFrame>
              <p:nvGraphicFramePr>
                <p:cNvPr id="23" name="Object 6"/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val="2678093331"/>
                    </p:ext>
                  </p:extLst>
                </p:nvPr>
              </p:nvGraphicFramePr>
              <p:xfrm>
                <a:off x="7988300" y="1582738"/>
                <a:ext cx="342900" cy="347662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26946" name="方程式" r:id="rId13" imgW="164880" imgH="164880" progId="Equation.3">
                        <p:embed/>
                      </p:oleObj>
                    </mc:Choice>
                    <mc:Fallback>
                      <p:oleObj name="方程式" r:id="rId13" imgW="164880" imgH="164880" progId="Equation.3">
                        <p:embed/>
                        <p:pic>
                          <p:nvPicPr>
                            <p:cNvPr id="0" name="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14"/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7988300" y="1582738"/>
                              <a:ext cx="342900" cy="347662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ffectLst/>
                            <a:extLst/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graphicFrame>
              <p:nvGraphicFramePr>
                <p:cNvPr id="24" name="Object 6"/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val="4069795071"/>
                    </p:ext>
                  </p:extLst>
                </p:nvPr>
              </p:nvGraphicFramePr>
              <p:xfrm>
                <a:off x="6927015" y="1394912"/>
                <a:ext cx="474663" cy="452437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26947" name="方程式" r:id="rId15" imgW="228600" imgH="215640" progId="Equation.3">
                        <p:embed/>
                      </p:oleObj>
                    </mc:Choice>
                    <mc:Fallback>
                      <p:oleObj name="方程式" r:id="rId15" imgW="228600" imgH="215640" progId="Equation.3">
                        <p:embed/>
                        <p:pic>
                          <p:nvPicPr>
                            <p:cNvPr id="0" name="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16"/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6927015" y="1394912"/>
                              <a:ext cx="474663" cy="452437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ffectLst/>
                            <a:extLst/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p:grpSp>
          <p:graphicFrame>
            <p:nvGraphicFramePr>
              <p:cNvPr id="26" name="Object 6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94365081"/>
                  </p:ext>
                </p:extLst>
              </p:nvPr>
            </p:nvGraphicFramePr>
            <p:xfrm>
              <a:off x="6658362" y="2979721"/>
              <a:ext cx="474663" cy="452437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6948" name="方程式" r:id="rId17" imgW="228600" imgH="215640" progId="Equation.3">
                      <p:embed/>
                    </p:oleObj>
                  </mc:Choice>
                  <mc:Fallback>
                    <p:oleObj name="方程式" r:id="rId17" imgW="228600" imgH="21564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6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6658362" y="2979721"/>
                            <a:ext cx="474663" cy="452437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/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aphicFrame>
          <p:nvGraphicFramePr>
            <p:cNvPr id="27" name="Object 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62795510"/>
                </p:ext>
              </p:extLst>
            </p:nvPr>
          </p:nvGraphicFramePr>
          <p:xfrm>
            <a:off x="2491487" y="3441619"/>
            <a:ext cx="606425" cy="4524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6949" name="方程式" r:id="rId18" imgW="291960" imgH="215640" progId="Equation.3">
                    <p:embed/>
                  </p:oleObj>
                </mc:Choice>
                <mc:Fallback>
                  <p:oleObj name="方程式" r:id="rId18" imgW="291960" imgH="2156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9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91487" y="3441619"/>
                          <a:ext cx="606425" cy="45243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9" name="群組 28"/>
          <p:cNvGrpSpPr/>
          <p:nvPr/>
        </p:nvGrpSpPr>
        <p:grpSpPr>
          <a:xfrm>
            <a:off x="4520791" y="1539835"/>
            <a:ext cx="4023068" cy="2389001"/>
            <a:chOff x="384391" y="3629738"/>
            <a:chExt cx="4023068" cy="2389001"/>
          </a:xfrm>
        </p:grpSpPr>
        <p:grpSp>
          <p:nvGrpSpPr>
            <p:cNvPr id="17" name="群組 16"/>
            <p:cNvGrpSpPr/>
            <p:nvPr/>
          </p:nvGrpSpPr>
          <p:grpSpPr>
            <a:xfrm>
              <a:off x="384391" y="3629738"/>
              <a:ext cx="4023068" cy="2389001"/>
              <a:chOff x="333516" y="2383009"/>
              <a:chExt cx="4023068" cy="2389001"/>
            </a:xfrm>
          </p:grpSpPr>
          <p:pic>
            <p:nvPicPr>
              <p:cNvPr id="8" name="圖片 7"/>
              <p:cNvPicPr>
                <a:picLocks noChangeAspect="1"/>
              </p:cNvPicPr>
              <p:nvPr/>
            </p:nvPicPr>
            <p:blipFill>
              <a:blip r:embed="rId20"/>
              <a:stretch>
                <a:fillRect/>
              </a:stretch>
            </p:blipFill>
            <p:spPr>
              <a:xfrm>
                <a:off x="333516" y="2491694"/>
                <a:ext cx="4023068" cy="2280316"/>
              </a:xfrm>
              <a:prstGeom prst="rect">
                <a:avLst/>
              </a:prstGeom>
            </p:spPr>
          </p:pic>
          <p:graphicFrame>
            <p:nvGraphicFramePr>
              <p:cNvPr id="28" name="Object 6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542666410"/>
                  </p:ext>
                </p:extLst>
              </p:nvPr>
            </p:nvGraphicFramePr>
            <p:xfrm>
              <a:off x="1738625" y="2383009"/>
              <a:ext cx="606425" cy="452437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6950" name="方程式" r:id="rId21" imgW="291960" imgH="215640" progId="Equation.3">
                      <p:embed/>
                    </p:oleObj>
                  </mc:Choice>
                  <mc:Fallback>
                    <p:oleObj name="方程式" r:id="rId21" imgW="291960" imgH="21564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9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738625" y="2383009"/>
                            <a:ext cx="606425" cy="452437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/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aphicFrame>
          <p:nvGraphicFramePr>
            <p:cNvPr id="21" name="Object 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325202634"/>
                </p:ext>
              </p:extLst>
            </p:nvPr>
          </p:nvGraphicFramePr>
          <p:xfrm>
            <a:off x="794738" y="3991004"/>
            <a:ext cx="414337" cy="4159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6951" name="方程式" r:id="rId22" imgW="164880" imgH="164880" progId="Equation.3">
                    <p:embed/>
                  </p:oleObj>
                </mc:Choice>
                <mc:Fallback>
                  <p:oleObj name="方程式" r:id="rId22" imgW="164880" imgH="1648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3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94738" y="3991004"/>
                          <a:ext cx="414337" cy="4159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</p:grpSp>
      <p:cxnSp>
        <p:nvCxnSpPr>
          <p:cNvPr id="10" name="直線單箭頭接點 9"/>
          <p:cNvCxnSpPr/>
          <p:nvPr/>
        </p:nvCxnSpPr>
        <p:spPr>
          <a:xfrm flipH="1">
            <a:off x="5473822" y="3013107"/>
            <a:ext cx="2064464" cy="1140562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85029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群組 10"/>
          <p:cNvGrpSpPr/>
          <p:nvPr/>
        </p:nvGrpSpPr>
        <p:grpSpPr>
          <a:xfrm>
            <a:off x="1042737" y="1690689"/>
            <a:ext cx="7658100" cy="3648075"/>
            <a:chOff x="857250" y="2336298"/>
            <a:chExt cx="7658100" cy="3648075"/>
          </a:xfrm>
        </p:grpSpPr>
        <p:pic>
          <p:nvPicPr>
            <p:cNvPr id="6" name="圖片 5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857250" y="2336298"/>
              <a:ext cx="7658100" cy="3648075"/>
            </a:xfrm>
            <a:prstGeom prst="rect">
              <a:avLst/>
            </a:prstGeom>
          </p:spPr>
        </p:pic>
        <p:graphicFrame>
          <p:nvGraphicFramePr>
            <p:cNvPr id="7" name="Object 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512001863"/>
                </p:ext>
              </p:extLst>
            </p:nvPr>
          </p:nvGraphicFramePr>
          <p:xfrm>
            <a:off x="8313737" y="4350085"/>
            <a:ext cx="201613" cy="3476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7884" name="方程式" r:id="rId5" imgW="88560" imgH="152280" progId="Equation.3">
                    <p:embed/>
                  </p:oleObj>
                </mc:Choice>
                <mc:Fallback>
                  <p:oleObj name="方程式" r:id="rId5" imgW="88560" imgH="1522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313737" y="4350085"/>
                          <a:ext cx="201613" cy="34766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" name="Object 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168926858"/>
                </p:ext>
              </p:extLst>
            </p:nvPr>
          </p:nvGraphicFramePr>
          <p:xfrm>
            <a:off x="1557505" y="4350085"/>
            <a:ext cx="288925" cy="4048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7885" name="方程式" r:id="rId7" imgW="126720" imgH="177480" progId="Equation.3">
                    <p:embed/>
                  </p:oleObj>
                </mc:Choice>
                <mc:Fallback>
                  <p:oleObj name="方程式" r:id="rId7" imgW="126720" imgH="1774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57505" y="4350085"/>
                          <a:ext cx="288925" cy="40481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" name="Object 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941426810"/>
                </p:ext>
              </p:extLst>
            </p:nvPr>
          </p:nvGraphicFramePr>
          <p:xfrm>
            <a:off x="857250" y="2556460"/>
            <a:ext cx="576263" cy="4048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7886" name="方程式" r:id="rId9" imgW="253800" imgH="177480" progId="Equation.3">
                    <p:embed/>
                  </p:oleObj>
                </mc:Choice>
                <mc:Fallback>
                  <p:oleObj name="方程式" r:id="rId9" imgW="253800" imgH="1774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57250" y="2556460"/>
                          <a:ext cx="576263" cy="40481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" name="Object 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007415678"/>
                </p:ext>
              </p:extLst>
            </p:nvPr>
          </p:nvGraphicFramePr>
          <p:xfrm>
            <a:off x="857250" y="5573044"/>
            <a:ext cx="576263" cy="4048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7887" name="方程式" r:id="rId11" imgW="253800" imgH="177480" progId="Equation.3">
                    <p:embed/>
                  </p:oleObj>
                </mc:Choice>
                <mc:Fallback>
                  <p:oleObj name="方程式" r:id="rId11" imgW="253800" imgH="1774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57250" y="5573044"/>
                          <a:ext cx="576263" cy="40481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Example </a:t>
            </a:r>
            <a:r>
              <a:rPr lang="en-US" altLang="zh-TW" dirty="0" smtClean="0"/>
              <a:t>5.12 </a:t>
            </a:r>
            <a:r>
              <a:rPr lang="en-US" altLang="zh-TW" dirty="0"/>
              <a:t>– Superposition + State</a:t>
            </a:r>
            <a:endParaRPr lang="zh-TW" altLang="en-US" dirty="0"/>
          </a:p>
        </p:txBody>
      </p:sp>
      <p:graphicFrame>
        <p:nvGraphicFramePr>
          <p:cNvPr id="4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09364420"/>
              </p:ext>
            </p:extLst>
          </p:nvPr>
        </p:nvGraphicFramePr>
        <p:xfrm>
          <a:off x="3424383" y="1646856"/>
          <a:ext cx="2478087" cy="492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888" name="方程式" r:id="rId12" imgW="1091880" imgH="215640" progId="Equation.3">
                  <p:embed/>
                </p:oleObj>
              </mc:Choice>
              <mc:Fallback>
                <p:oleObj name="方程式" r:id="rId12" imgW="109188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4383" y="1646856"/>
                        <a:ext cx="2478087" cy="492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矩形 11"/>
          <p:cNvSpPr/>
          <p:nvPr/>
        </p:nvSpPr>
        <p:spPr>
          <a:xfrm>
            <a:off x="2031917" y="2885617"/>
            <a:ext cx="180000" cy="81885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" name="矩形 12"/>
          <p:cNvSpPr/>
          <p:nvPr/>
        </p:nvSpPr>
        <p:spPr>
          <a:xfrm>
            <a:off x="2222835" y="2447570"/>
            <a:ext cx="180000" cy="125690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4" name="矩形 13"/>
          <p:cNvSpPr/>
          <p:nvPr/>
        </p:nvSpPr>
        <p:spPr>
          <a:xfrm>
            <a:off x="2415480" y="2257164"/>
            <a:ext cx="180000" cy="144731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5" name="文字方塊 14"/>
          <p:cNvSpPr txBox="1"/>
          <p:nvPr/>
        </p:nvSpPr>
        <p:spPr>
          <a:xfrm>
            <a:off x="2570415" y="2824494"/>
            <a:ext cx="976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600" dirty="0" smtClean="0">
                <a:solidFill>
                  <a:srgbClr val="00B050"/>
                </a:solidFill>
              </a:rPr>
              <a:t>……</a:t>
            </a:r>
            <a:endParaRPr lang="zh-TW" altLang="en-US" sz="3600" dirty="0">
              <a:solidFill>
                <a:srgbClr val="00B050"/>
              </a:solidFill>
            </a:endParaRPr>
          </a:p>
        </p:txBody>
      </p:sp>
      <p:sp>
        <p:nvSpPr>
          <p:cNvPr id="16" name="文字方塊 15"/>
          <p:cNvSpPr txBox="1"/>
          <p:nvPr/>
        </p:nvSpPr>
        <p:spPr>
          <a:xfrm>
            <a:off x="946338" y="5332247"/>
            <a:ext cx="75572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 smtClean="0"/>
              <a:t>The sin wav is composed of infinite tiny pulse!</a:t>
            </a:r>
            <a:endParaRPr lang="zh-TW" altLang="en-US" sz="2800" dirty="0"/>
          </a:p>
        </p:txBody>
      </p:sp>
      <p:sp>
        <p:nvSpPr>
          <p:cNvPr id="17" name="文字方塊 16"/>
          <p:cNvSpPr txBox="1"/>
          <p:nvPr/>
        </p:nvSpPr>
        <p:spPr>
          <a:xfrm>
            <a:off x="1332038" y="5774345"/>
            <a:ext cx="689873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 smtClean="0"/>
              <a:t>Find the response of each tiny pulse and sum them together.</a:t>
            </a:r>
            <a:endParaRPr lang="zh-TW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029917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  <p:bldP spid="15" grpId="0"/>
      <p:bldP spid="16" grpId="0"/>
      <p:bldP spid="1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圖片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73091" y="2911341"/>
            <a:ext cx="3811842" cy="2183605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Example </a:t>
            </a:r>
            <a:r>
              <a:rPr lang="en-US" altLang="zh-TW" dirty="0" smtClean="0"/>
              <a:t>5.12 </a:t>
            </a:r>
            <a:r>
              <a:rPr lang="en-US" altLang="zh-TW" dirty="0"/>
              <a:t>– Superposition + State</a:t>
            </a:r>
            <a:endParaRPr lang="zh-TW" altLang="en-US" dirty="0"/>
          </a:p>
        </p:txBody>
      </p:sp>
      <p:sp>
        <p:nvSpPr>
          <p:cNvPr id="16" name="文字方塊 15"/>
          <p:cNvSpPr txBox="1"/>
          <p:nvPr/>
        </p:nvSpPr>
        <p:spPr>
          <a:xfrm>
            <a:off x="3956487" y="1396578"/>
            <a:ext cx="434323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smtClean="0"/>
              <a:t>Response of the pulse between time point t</a:t>
            </a:r>
            <a:r>
              <a:rPr lang="en-US" altLang="zh-TW" sz="2400" baseline="-25000" dirty="0" smtClean="0"/>
              <a:t>0</a:t>
            </a:r>
            <a:r>
              <a:rPr lang="en-US" altLang="zh-TW" sz="2400" dirty="0" smtClean="0"/>
              <a:t>-Δt and t</a:t>
            </a:r>
            <a:r>
              <a:rPr lang="en-US" altLang="zh-TW" sz="2400" baseline="-25000" dirty="0" smtClean="0"/>
              <a:t>0</a:t>
            </a:r>
            <a:endParaRPr lang="zh-TW" altLang="en-US" sz="2400" baseline="-25000" dirty="0"/>
          </a:p>
        </p:txBody>
      </p:sp>
      <p:sp>
        <p:nvSpPr>
          <p:cNvPr id="3" name="文字方塊 2"/>
          <p:cNvSpPr txBox="1"/>
          <p:nvPr/>
        </p:nvSpPr>
        <p:spPr>
          <a:xfrm>
            <a:off x="1128457" y="5928803"/>
            <a:ext cx="15340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 err="1" smtClean="0"/>
              <a:t>Δt</a:t>
            </a:r>
            <a:r>
              <a:rPr lang="en-US" altLang="zh-TW" sz="2400" dirty="0" smtClean="0"/>
              <a:t> is small</a:t>
            </a:r>
            <a:endParaRPr lang="zh-TW" altLang="en-US" sz="2400" dirty="0"/>
          </a:p>
        </p:txBody>
      </p:sp>
      <p:graphicFrame>
        <p:nvGraphicFramePr>
          <p:cNvPr id="2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58579652"/>
              </p:ext>
            </p:extLst>
          </p:nvPr>
        </p:nvGraphicFramePr>
        <p:xfrm>
          <a:off x="6591300" y="2400300"/>
          <a:ext cx="2459038" cy="1101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037" name="方程式" r:id="rId4" imgW="1079280" imgH="431640" progId="Equation.3">
                  <p:embed/>
                </p:oleObj>
              </mc:Choice>
              <mc:Fallback>
                <p:oleObj name="方程式" r:id="rId4" imgW="107928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91300" y="2400300"/>
                        <a:ext cx="2459038" cy="1101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0" name="圖片 2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69398" y="2911341"/>
            <a:ext cx="3452127" cy="2896890"/>
          </a:xfrm>
          <a:prstGeom prst="rect">
            <a:avLst/>
          </a:prstGeom>
        </p:spPr>
      </p:pic>
      <p:graphicFrame>
        <p:nvGraphicFramePr>
          <p:cNvPr id="10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37443293"/>
              </p:ext>
            </p:extLst>
          </p:nvPr>
        </p:nvGraphicFramePr>
        <p:xfrm>
          <a:off x="625221" y="2151206"/>
          <a:ext cx="2478087" cy="492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038" name="方程式" r:id="rId7" imgW="1091880" imgH="215640" progId="Equation.3">
                  <p:embed/>
                </p:oleObj>
              </mc:Choice>
              <mc:Fallback>
                <p:oleObj name="方程式" r:id="rId7" imgW="109188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5221" y="2151206"/>
                        <a:ext cx="2478087" cy="492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4737054"/>
              </p:ext>
            </p:extLst>
          </p:nvPr>
        </p:nvGraphicFramePr>
        <p:xfrm>
          <a:off x="1704975" y="4773613"/>
          <a:ext cx="319088" cy="58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039" name="方程式" r:id="rId9" imgW="139680" imgH="228600" progId="Equation.3">
                  <p:embed/>
                </p:oleObj>
              </mc:Choice>
              <mc:Fallback>
                <p:oleObj name="方程式" r:id="rId9" imgW="1396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04975" y="4773613"/>
                        <a:ext cx="319088" cy="584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4" name="直線單箭頭接點 33"/>
          <p:cNvCxnSpPr>
            <a:endCxn id="28" idx="2"/>
          </p:cNvCxnSpPr>
          <p:nvPr/>
        </p:nvCxnSpPr>
        <p:spPr>
          <a:xfrm flipV="1">
            <a:off x="7227118" y="3484937"/>
            <a:ext cx="592931" cy="909083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4740948"/>
              </p:ext>
            </p:extLst>
          </p:nvPr>
        </p:nvGraphicFramePr>
        <p:xfrm>
          <a:off x="415925" y="4773613"/>
          <a:ext cx="982663" cy="582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040" name="方程式" r:id="rId11" imgW="431640" imgH="228600" progId="Equation.3">
                  <p:embed/>
                </p:oleObj>
              </mc:Choice>
              <mc:Fallback>
                <p:oleObj name="方程式" r:id="rId11" imgW="43164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5925" y="4773613"/>
                        <a:ext cx="982663" cy="5826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5" name="直線單箭頭接點 4"/>
          <p:cNvCxnSpPr/>
          <p:nvPr/>
        </p:nvCxnSpPr>
        <p:spPr>
          <a:xfrm flipH="1">
            <a:off x="1099004" y="4359786"/>
            <a:ext cx="241314" cy="477927"/>
          </a:xfrm>
          <a:prstGeom prst="straightConnector1">
            <a:avLst/>
          </a:prstGeom>
          <a:ln w="254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單箭頭接點 7"/>
          <p:cNvCxnSpPr/>
          <p:nvPr/>
        </p:nvCxnSpPr>
        <p:spPr>
          <a:xfrm>
            <a:off x="1548183" y="4359786"/>
            <a:ext cx="316082" cy="477927"/>
          </a:xfrm>
          <a:prstGeom prst="straightConnector1">
            <a:avLst/>
          </a:prstGeom>
          <a:ln w="254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9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15432920"/>
              </p:ext>
            </p:extLst>
          </p:nvPr>
        </p:nvGraphicFramePr>
        <p:xfrm>
          <a:off x="6749798" y="4899571"/>
          <a:ext cx="290512" cy="43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041" name="方程式" r:id="rId13" imgW="152280" imgH="228600" progId="Equation.3">
                  <p:embed/>
                </p:oleObj>
              </mc:Choice>
              <mc:Fallback>
                <p:oleObj name="方程式" r:id="rId13" imgW="1522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49798" y="4899571"/>
                        <a:ext cx="290512" cy="438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65010408"/>
              </p:ext>
            </p:extLst>
          </p:nvPr>
        </p:nvGraphicFramePr>
        <p:xfrm>
          <a:off x="4603750" y="4910138"/>
          <a:ext cx="777875" cy="441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042" name="方程式" r:id="rId15" imgW="406080" imgH="228600" progId="Equation.3">
                  <p:embed/>
                </p:oleObj>
              </mc:Choice>
              <mc:Fallback>
                <p:oleObj name="方程式" r:id="rId15" imgW="4060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03750" y="4910138"/>
                        <a:ext cx="777875" cy="441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76818215"/>
              </p:ext>
            </p:extLst>
          </p:nvPr>
        </p:nvGraphicFramePr>
        <p:xfrm>
          <a:off x="3789006" y="2399486"/>
          <a:ext cx="2663136" cy="582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043" name="方程式" r:id="rId17" imgW="1066680" imgH="228600" progId="Equation.3">
                  <p:embed/>
                </p:oleObj>
              </mc:Choice>
              <mc:Fallback>
                <p:oleObj name="方程式" r:id="rId17" imgW="10666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89006" y="2399486"/>
                        <a:ext cx="2663136" cy="5826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72592094"/>
              </p:ext>
            </p:extLst>
          </p:nvPr>
        </p:nvGraphicFramePr>
        <p:xfrm>
          <a:off x="4367213" y="5353050"/>
          <a:ext cx="4237037" cy="1101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044" name="方程式" r:id="rId19" imgW="1701720" imgH="431640" progId="Equation.3">
                  <p:embed/>
                </p:oleObj>
              </mc:Choice>
              <mc:Fallback>
                <p:oleObj name="方程式" r:id="rId19" imgW="170172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67213" y="5353050"/>
                        <a:ext cx="4237037" cy="1101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92976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圖片 3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61341" y="1090905"/>
            <a:ext cx="4200525" cy="2924175"/>
          </a:xfrm>
          <a:prstGeom prst="rect">
            <a:avLst/>
          </a:prstGeom>
        </p:spPr>
      </p:pic>
      <p:graphicFrame>
        <p:nvGraphicFramePr>
          <p:cNvPr id="2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31364453"/>
              </p:ext>
            </p:extLst>
          </p:nvPr>
        </p:nvGraphicFramePr>
        <p:xfrm>
          <a:off x="4776684" y="2599823"/>
          <a:ext cx="294946" cy="54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917" name="方程式" r:id="rId5" imgW="139680" imgH="228600" progId="Equation.3">
                  <p:embed/>
                </p:oleObj>
              </mc:Choice>
              <mc:Fallback>
                <p:oleObj name="方程式" r:id="rId5" imgW="1396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76684" y="2599823"/>
                        <a:ext cx="294946" cy="540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80747841"/>
              </p:ext>
            </p:extLst>
          </p:nvPr>
        </p:nvGraphicFramePr>
        <p:xfrm>
          <a:off x="5198979" y="2605575"/>
          <a:ext cx="266700" cy="509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918" name="方程式" r:id="rId7" imgW="126720" imgH="215640" progId="Equation.3">
                  <p:embed/>
                </p:oleObj>
              </mc:Choice>
              <mc:Fallback>
                <p:oleObj name="方程式" r:id="rId7" imgW="12672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98979" y="2605575"/>
                        <a:ext cx="266700" cy="509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2462993"/>
              </p:ext>
            </p:extLst>
          </p:nvPr>
        </p:nvGraphicFramePr>
        <p:xfrm>
          <a:off x="6187992" y="2245213"/>
          <a:ext cx="295275" cy="509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919" name="方程式" r:id="rId9" imgW="139680" imgH="215640" progId="Equation.3">
                  <p:embed/>
                </p:oleObj>
              </mc:Choice>
              <mc:Fallback>
                <p:oleObj name="方程式" r:id="rId9" imgW="13968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87992" y="2245213"/>
                        <a:ext cx="295275" cy="509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Example </a:t>
            </a:r>
            <a:r>
              <a:rPr lang="en-US" altLang="zh-TW" dirty="0" smtClean="0"/>
              <a:t>5.12 </a:t>
            </a:r>
            <a:r>
              <a:rPr lang="en-US" altLang="zh-TW" dirty="0"/>
              <a:t>– Superposition + State</a:t>
            </a:r>
            <a:endParaRPr lang="zh-TW" altLang="en-US" dirty="0"/>
          </a:p>
        </p:txBody>
      </p:sp>
      <p:sp>
        <p:nvSpPr>
          <p:cNvPr id="10" name="文字方塊 9"/>
          <p:cNvSpPr txBox="1"/>
          <p:nvPr/>
        </p:nvSpPr>
        <p:spPr>
          <a:xfrm>
            <a:off x="1304939" y="5839901"/>
            <a:ext cx="687938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b="1" i="1" dirty="0" smtClean="0"/>
              <a:t>The response of sin wave is the summation of all the pulse responses. </a:t>
            </a:r>
            <a:endParaRPr lang="zh-TW" altLang="en-US" sz="2400" b="1" i="1" dirty="0"/>
          </a:p>
        </p:txBody>
      </p:sp>
      <p:pic>
        <p:nvPicPr>
          <p:cNvPr id="9" name="圖片 8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620753" y="4228538"/>
            <a:ext cx="1238250" cy="723900"/>
          </a:xfrm>
          <a:prstGeom prst="rect">
            <a:avLst/>
          </a:prstGeom>
        </p:spPr>
      </p:pic>
      <p:pic>
        <p:nvPicPr>
          <p:cNvPr id="25" name="圖片 24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042635" y="4039475"/>
            <a:ext cx="1238250" cy="1578175"/>
          </a:xfrm>
          <a:prstGeom prst="rect">
            <a:avLst/>
          </a:prstGeom>
        </p:spPr>
      </p:pic>
      <p:pic>
        <p:nvPicPr>
          <p:cNvPr id="26" name="圖片 25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 flipV="1">
            <a:off x="6061604" y="4357747"/>
            <a:ext cx="1238250" cy="915544"/>
          </a:xfrm>
          <a:prstGeom prst="rect">
            <a:avLst/>
          </a:prstGeom>
        </p:spPr>
      </p:pic>
      <p:graphicFrame>
        <p:nvGraphicFramePr>
          <p:cNvPr id="27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43117365"/>
              </p:ext>
            </p:extLst>
          </p:nvPr>
        </p:nvGraphicFramePr>
        <p:xfrm>
          <a:off x="2368418" y="4828563"/>
          <a:ext cx="294946" cy="54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920" name="方程式" r:id="rId12" imgW="139680" imgH="228600" progId="Equation.3">
                  <p:embed/>
                </p:oleObj>
              </mc:Choice>
              <mc:Fallback>
                <p:oleObj name="方程式" r:id="rId12" imgW="1396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8418" y="4828563"/>
                        <a:ext cx="294946" cy="540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50689089"/>
              </p:ext>
            </p:extLst>
          </p:nvPr>
        </p:nvGraphicFramePr>
        <p:xfrm>
          <a:off x="4706533" y="5376165"/>
          <a:ext cx="266700" cy="509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921" name="方程式" r:id="rId13" imgW="126720" imgH="215640" progId="Equation.3">
                  <p:embed/>
                </p:oleObj>
              </mc:Choice>
              <mc:Fallback>
                <p:oleObj name="方程式" r:id="rId13" imgW="12672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06533" y="5376165"/>
                        <a:ext cx="266700" cy="509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74575238"/>
              </p:ext>
            </p:extLst>
          </p:nvPr>
        </p:nvGraphicFramePr>
        <p:xfrm>
          <a:off x="6680729" y="5125377"/>
          <a:ext cx="295275" cy="509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922" name="方程式" r:id="rId14" imgW="139680" imgH="215640" progId="Equation.3">
                  <p:embed/>
                </p:oleObj>
              </mc:Choice>
              <mc:Fallback>
                <p:oleObj name="方程式" r:id="rId14" imgW="13968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80729" y="5125377"/>
                        <a:ext cx="295275" cy="509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1" name="直線單箭頭接點 30"/>
          <p:cNvCxnSpPr/>
          <p:nvPr/>
        </p:nvCxnSpPr>
        <p:spPr>
          <a:xfrm flipH="1">
            <a:off x="2724503" y="2716620"/>
            <a:ext cx="2113320" cy="1789126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線單箭頭接點 32"/>
          <p:cNvCxnSpPr/>
          <p:nvPr/>
        </p:nvCxnSpPr>
        <p:spPr>
          <a:xfrm flipH="1">
            <a:off x="4872384" y="2697162"/>
            <a:ext cx="323915" cy="1395752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線單箭頭接點 34"/>
          <p:cNvCxnSpPr>
            <a:endCxn id="26" idx="2"/>
          </p:cNvCxnSpPr>
          <p:nvPr/>
        </p:nvCxnSpPr>
        <p:spPr>
          <a:xfrm>
            <a:off x="6244764" y="3139823"/>
            <a:ext cx="435965" cy="1217924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4048522"/>
              </p:ext>
            </p:extLst>
          </p:nvPr>
        </p:nvGraphicFramePr>
        <p:xfrm>
          <a:off x="406329" y="1844709"/>
          <a:ext cx="3581400" cy="1751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923" name="方程式" r:id="rId15" imgW="1396800" imgH="685800" progId="Equation.3">
                  <p:embed/>
                </p:oleObj>
              </mc:Choice>
              <mc:Fallback>
                <p:oleObj name="方程式" r:id="rId15" imgW="1396800" imgH="685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329" y="1844709"/>
                        <a:ext cx="3581400" cy="1751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97696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圖片 3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89587" y="1227533"/>
            <a:ext cx="4200525" cy="2924175"/>
          </a:xfrm>
          <a:prstGeom prst="rect">
            <a:avLst/>
          </a:prstGeom>
        </p:spPr>
      </p:pic>
      <p:pic>
        <p:nvPicPr>
          <p:cNvPr id="32" name="圖片 3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53509" y="3932138"/>
            <a:ext cx="370598" cy="1578175"/>
          </a:xfrm>
          <a:prstGeom prst="rect">
            <a:avLst/>
          </a:prstGeom>
        </p:spPr>
      </p:pic>
      <p:graphicFrame>
        <p:nvGraphicFramePr>
          <p:cNvPr id="1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06197645"/>
              </p:ext>
            </p:extLst>
          </p:nvPr>
        </p:nvGraphicFramePr>
        <p:xfrm>
          <a:off x="2727388" y="2756234"/>
          <a:ext cx="294946" cy="54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013" name="方程式" r:id="rId5" imgW="139680" imgH="228600" progId="Equation.3">
                  <p:embed/>
                </p:oleObj>
              </mc:Choice>
              <mc:Fallback>
                <p:oleObj name="方程式" r:id="rId5" imgW="1396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27388" y="2756234"/>
                        <a:ext cx="294946" cy="540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39914474"/>
              </p:ext>
            </p:extLst>
          </p:nvPr>
        </p:nvGraphicFramePr>
        <p:xfrm>
          <a:off x="3149683" y="2761986"/>
          <a:ext cx="266700" cy="509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014" name="方程式" r:id="rId7" imgW="126720" imgH="215640" progId="Equation.3">
                  <p:embed/>
                </p:oleObj>
              </mc:Choice>
              <mc:Fallback>
                <p:oleObj name="方程式" r:id="rId7" imgW="12672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49683" y="2761986"/>
                        <a:ext cx="266700" cy="509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19672445"/>
              </p:ext>
            </p:extLst>
          </p:nvPr>
        </p:nvGraphicFramePr>
        <p:xfrm>
          <a:off x="4176796" y="2363524"/>
          <a:ext cx="295275" cy="509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015" name="方程式" r:id="rId9" imgW="139680" imgH="215640" progId="Equation.3">
                  <p:embed/>
                </p:oleObj>
              </mc:Choice>
              <mc:Fallback>
                <p:oleObj name="方程式" r:id="rId9" imgW="13968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76796" y="2363524"/>
                        <a:ext cx="295275" cy="509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Example 5.12 – Superposition + State</a:t>
            </a:r>
            <a:endParaRPr lang="zh-TW" altLang="en-US" dirty="0"/>
          </a:p>
        </p:txBody>
      </p:sp>
      <p:grpSp>
        <p:nvGrpSpPr>
          <p:cNvPr id="21" name="群組 20"/>
          <p:cNvGrpSpPr/>
          <p:nvPr/>
        </p:nvGrpSpPr>
        <p:grpSpPr>
          <a:xfrm>
            <a:off x="4981156" y="2791053"/>
            <a:ext cx="268288" cy="394161"/>
            <a:chOff x="5731041" y="3861424"/>
            <a:chExt cx="268288" cy="394161"/>
          </a:xfrm>
        </p:grpSpPr>
        <p:graphicFrame>
          <p:nvGraphicFramePr>
            <p:cNvPr id="9" name="Object 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974607300"/>
                </p:ext>
              </p:extLst>
            </p:nvPr>
          </p:nvGraphicFramePr>
          <p:xfrm>
            <a:off x="5731041" y="3925385"/>
            <a:ext cx="268288" cy="330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8016" name="方程式" r:id="rId11" imgW="126720" imgH="139680" progId="Equation.3">
                    <p:embed/>
                  </p:oleObj>
                </mc:Choice>
                <mc:Fallback>
                  <p:oleObj name="方程式" r:id="rId11" imgW="126720" imgH="1396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731041" y="3925385"/>
                          <a:ext cx="268288" cy="3302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0" name="橢圓 19"/>
            <p:cNvSpPr/>
            <p:nvPr/>
          </p:nvSpPr>
          <p:spPr>
            <a:xfrm>
              <a:off x="5823284" y="3861424"/>
              <a:ext cx="108000" cy="108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sp>
        <p:nvSpPr>
          <p:cNvPr id="22" name="文字方塊 21"/>
          <p:cNvSpPr txBox="1"/>
          <p:nvPr/>
        </p:nvSpPr>
        <p:spPr>
          <a:xfrm>
            <a:off x="6235777" y="4128559"/>
            <a:ext cx="251861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b="1" i="1" dirty="0" smtClean="0"/>
              <a:t>We do not have to care the pulse after time point a.</a:t>
            </a:r>
            <a:endParaRPr lang="zh-TW" altLang="en-US" sz="2400" b="1" i="1" dirty="0"/>
          </a:p>
        </p:txBody>
      </p:sp>
      <p:sp>
        <p:nvSpPr>
          <p:cNvPr id="23" name="矩形 22"/>
          <p:cNvSpPr/>
          <p:nvPr/>
        </p:nvSpPr>
        <p:spPr>
          <a:xfrm>
            <a:off x="6183452" y="2253407"/>
            <a:ext cx="281783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400" dirty="0"/>
              <a:t>Let’s focus on the response of sin wave at </a:t>
            </a:r>
            <a:r>
              <a:rPr lang="en-US" altLang="zh-TW" sz="2400" b="1" i="1" dirty="0"/>
              <a:t>time point a</a:t>
            </a:r>
            <a:endParaRPr lang="zh-TW" altLang="en-US" sz="2400" b="1" i="1" dirty="0"/>
          </a:p>
        </p:txBody>
      </p:sp>
      <p:pic>
        <p:nvPicPr>
          <p:cNvPr id="24" name="圖片 2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96825" y="4721226"/>
            <a:ext cx="425509" cy="723900"/>
          </a:xfrm>
          <a:prstGeom prst="rect">
            <a:avLst/>
          </a:prstGeom>
        </p:spPr>
      </p:pic>
      <p:pic>
        <p:nvPicPr>
          <p:cNvPr id="25" name="圖片 2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22334" y="3936858"/>
            <a:ext cx="370598" cy="1578175"/>
          </a:xfrm>
          <a:prstGeom prst="rect">
            <a:avLst/>
          </a:prstGeom>
        </p:spPr>
      </p:pic>
      <p:pic>
        <p:nvPicPr>
          <p:cNvPr id="26" name="圖片 2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V="1">
            <a:off x="4004830" y="5261419"/>
            <a:ext cx="455961" cy="915544"/>
          </a:xfrm>
          <a:prstGeom prst="rect">
            <a:avLst/>
          </a:prstGeom>
        </p:spPr>
      </p:pic>
      <p:sp>
        <p:nvSpPr>
          <p:cNvPr id="27" name="文字方塊 26"/>
          <p:cNvSpPr txBox="1"/>
          <p:nvPr/>
        </p:nvSpPr>
        <p:spPr>
          <a:xfrm>
            <a:off x="777099" y="2211249"/>
            <a:ext cx="117385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zh-TW" sz="2400" dirty="0" smtClean="0"/>
              <a:t>Current Source</a:t>
            </a:r>
          </a:p>
          <a:p>
            <a:pPr algn="r"/>
            <a:r>
              <a:rPr lang="en-US" altLang="zh-TW" sz="2400" dirty="0" smtClean="0"/>
              <a:t>(Input)</a:t>
            </a:r>
            <a:endParaRPr lang="zh-TW" altLang="en-US" sz="2400" dirty="0"/>
          </a:p>
        </p:txBody>
      </p:sp>
      <p:sp>
        <p:nvSpPr>
          <p:cNvPr id="28" name="文字方塊 27"/>
          <p:cNvSpPr txBox="1"/>
          <p:nvPr/>
        </p:nvSpPr>
        <p:spPr>
          <a:xfrm>
            <a:off x="242238" y="4757506"/>
            <a:ext cx="180146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zh-TW" sz="2400" dirty="0" smtClean="0"/>
              <a:t>Current on Inductor</a:t>
            </a:r>
          </a:p>
          <a:p>
            <a:pPr algn="r"/>
            <a:r>
              <a:rPr lang="en-US" altLang="zh-TW" sz="2400" dirty="0" smtClean="0"/>
              <a:t>(Response)</a:t>
            </a:r>
            <a:endParaRPr lang="zh-TW" altLang="en-US" sz="2400" dirty="0"/>
          </a:p>
        </p:txBody>
      </p:sp>
      <p:cxnSp>
        <p:nvCxnSpPr>
          <p:cNvPr id="30" name="直線單箭頭接點 29"/>
          <p:cNvCxnSpPr/>
          <p:nvPr/>
        </p:nvCxnSpPr>
        <p:spPr>
          <a:xfrm flipV="1">
            <a:off x="2245895" y="5357671"/>
            <a:ext cx="3878194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文字方塊 32"/>
          <p:cNvSpPr txBox="1"/>
          <p:nvPr/>
        </p:nvSpPr>
        <p:spPr>
          <a:xfrm>
            <a:off x="5988718" y="5695010"/>
            <a:ext cx="251861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smtClean="0"/>
              <a:t>The function is zero at </a:t>
            </a:r>
            <a:r>
              <a:rPr lang="en-US" altLang="zh-TW" sz="2400" b="1" i="1" dirty="0" smtClean="0"/>
              <a:t>point a</a:t>
            </a:r>
            <a:endParaRPr lang="zh-TW" altLang="en-US" sz="2400" b="1" i="1" dirty="0"/>
          </a:p>
        </p:txBody>
      </p:sp>
      <p:cxnSp>
        <p:nvCxnSpPr>
          <p:cNvPr id="35" name="直線單箭頭接點 34"/>
          <p:cNvCxnSpPr>
            <a:endCxn id="33" idx="1"/>
          </p:cNvCxnSpPr>
          <p:nvPr/>
        </p:nvCxnSpPr>
        <p:spPr>
          <a:xfrm>
            <a:off x="5651834" y="5333490"/>
            <a:ext cx="336884" cy="77701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6" name="群組 35"/>
          <p:cNvGrpSpPr/>
          <p:nvPr/>
        </p:nvGrpSpPr>
        <p:grpSpPr>
          <a:xfrm>
            <a:off x="4951078" y="5307660"/>
            <a:ext cx="268288" cy="394161"/>
            <a:chOff x="5731041" y="3861424"/>
            <a:chExt cx="268288" cy="394161"/>
          </a:xfrm>
        </p:grpSpPr>
        <p:graphicFrame>
          <p:nvGraphicFramePr>
            <p:cNvPr id="37" name="Object 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272140759"/>
                </p:ext>
              </p:extLst>
            </p:nvPr>
          </p:nvGraphicFramePr>
          <p:xfrm>
            <a:off x="5731041" y="3925385"/>
            <a:ext cx="268288" cy="330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8017" name="方程式" r:id="rId13" imgW="126720" imgH="139680" progId="Equation.3">
                    <p:embed/>
                  </p:oleObj>
                </mc:Choice>
                <mc:Fallback>
                  <p:oleObj name="方程式" r:id="rId13" imgW="126720" imgH="1396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731041" y="3925385"/>
                          <a:ext cx="268288" cy="3302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8" name="橢圓 37"/>
            <p:cNvSpPr/>
            <p:nvPr/>
          </p:nvSpPr>
          <p:spPr>
            <a:xfrm>
              <a:off x="5823284" y="3861424"/>
              <a:ext cx="108000" cy="108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sp>
        <p:nvSpPr>
          <p:cNvPr id="40" name="文字方塊 39"/>
          <p:cNvSpPr txBox="1"/>
          <p:nvPr/>
        </p:nvSpPr>
        <p:spPr>
          <a:xfrm>
            <a:off x="2780011" y="4616449"/>
            <a:ext cx="5173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3200" dirty="0" smtClean="0"/>
              <a:t>…</a:t>
            </a:r>
            <a:endParaRPr lang="zh-TW" altLang="en-US" sz="3200" dirty="0"/>
          </a:p>
        </p:txBody>
      </p:sp>
      <p:sp>
        <p:nvSpPr>
          <p:cNvPr id="41" name="文字方塊 40"/>
          <p:cNvSpPr txBox="1"/>
          <p:nvPr/>
        </p:nvSpPr>
        <p:spPr>
          <a:xfrm>
            <a:off x="3221884" y="4602500"/>
            <a:ext cx="5173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3200" dirty="0" smtClean="0"/>
              <a:t>…</a:t>
            </a:r>
            <a:endParaRPr lang="zh-TW" altLang="en-US" sz="3200" dirty="0"/>
          </a:p>
        </p:txBody>
      </p:sp>
      <p:sp>
        <p:nvSpPr>
          <p:cNvPr id="42" name="文字方塊 41"/>
          <p:cNvSpPr txBox="1"/>
          <p:nvPr/>
        </p:nvSpPr>
        <p:spPr>
          <a:xfrm>
            <a:off x="3660267" y="5345679"/>
            <a:ext cx="5173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3200" dirty="0" smtClean="0"/>
              <a:t>…</a:t>
            </a:r>
            <a:endParaRPr lang="zh-TW" altLang="en-US" sz="3200" dirty="0"/>
          </a:p>
        </p:txBody>
      </p:sp>
      <p:sp>
        <p:nvSpPr>
          <p:cNvPr id="43" name="文字方塊 42"/>
          <p:cNvSpPr txBox="1"/>
          <p:nvPr/>
        </p:nvSpPr>
        <p:spPr>
          <a:xfrm>
            <a:off x="4248795" y="5361660"/>
            <a:ext cx="5173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3200" dirty="0" smtClean="0"/>
              <a:t>…</a:t>
            </a:r>
            <a:endParaRPr lang="zh-TW" altLang="en-US" sz="3200" dirty="0"/>
          </a:p>
        </p:txBody>
      </p:sp>
      <p:sp>
        <p:nvSpPr>
          <p:cNvPr id="44" name="文字方塊 43"/>
          <p:cNvSpPr txBox="1"/>
          <p:nvPr/>
        </p:nvSpPr>
        <p:spPr>
          <a:xfrm>
            <a:off x="2265489" y="4632478"/>
            <a:ext cx="5173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3200" dirty="0" smtClean="0"/>
              <a:t>…</a:t>
            </a:r>
            <a:endParaRPr lang="zh-TW" altLang="en-US" sz="3200" dirty="0"/>
          </a:p>
        </p:txBody>
      </p:sp>
      <p:sp>
        <p:nvSpPr>
          <p:cNvPr id="45" name="矩形 44"/>
          <p:cNvSpPr/>
          <p:nvPr/>
        </p:nvSpPr>
        <p:spPr>
          <a:xfrm>
            <a:off x="5471834" y="1690688"/>
            <a:ext cx="154699" cy="111857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588039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  <p:bldP spid="33" grpId="0"/>
      <p:bldP spid="40" grpId="0"/>
      <p:bldP spid="41" grpId="0"/>
      <p:bldP spid="42" grpId="0"/>
      <p:bldP spid="43" grpId="0"/>
      <p:bldP spid="44" grpId="0"/>
      <p:bldP spid="4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Outline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Non-constant </a:t>
            </a:r>
            <a:r>
              <a:rPr lang="en-US" altLang="zh-TW" dirty="0"/>
              <a:t>S</a:t>
            </a:r>
            <a:r>
              <a:rPr lang="en-US" altLang="zh-TW" dirty="0" smtClean="0"/>
              <a:t>ources for First-Order Circuits  (</a:t>
            </a:r>
            <a:r>
              <a:rPr lang="en-US" altLang="zh-TW" sz="2800" dirty="0" smtClean="0"/>
              <a:t>Chapter 5.3, 9.1)</a:t>
            </a:r>
            <a:endParaRPr lang="en-US" altLang="zh-TW" sz="2800" dirty="0"/>
          </a:p>
        </p:txBody>
      </p:sp>
      <p:grpSp>
        <p:nvGrpSpPr>
          <p:cNvPr id="9" name="群組 8"/>
          <p:cNvGrpSpPr/>
          <p:nvPr/>
        </p:nvGrpSpPr>
        <p:grpSpPr>
          <a:xfrm>
            <a:off x="1260762" y="2858827"/>
            <a:ext cx="2550418" cy="1856595"/>
            <a:chOff x="1260763" y="2649761"/>
            <a:chExt cx="2550418" cy="1856595"/>
          </a:xfrm>
        </p:grpSpPr>
        <p:pic>
          <p:nvPicPr>
            <p:cNvPr id="4" name="Picture 4" descr="02-26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46489" b="22990"/>
            <a:stretch>
              <a:fillRect/>
            </a:stretch>
          </p:blipFill>
          <p:spPr bwMode="auto">
            <a:xfrm>
              <a:off x="1260763" y="2649761"/>
              <a:ext cx="2550418" cy="18565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" name="圖片 4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144951" y="2993052"/>
              <a:ext cx="666230" cy="1373530"/>
            </a:xfrm>
            <a:prstGeom prst="rect">
              <a:avLst/>
            </a:prstGeom>
          </p:spPr>
        </p:pic>
      </p:grpSp>
      <p:grpSp>
        <p:nvGrpSpPr>
          <p:cNvPr id="10" name="群組 9"/>
          <p:cNvGrpSpPr/>
          <p:nvPr/>
        </p:nvGrpSpPr>
        <p:grpSpPr>
          <a:xfrm>
            <a:off x="1152146" y="4857199"/>
            <a:ext cx="2615809" cy="1699720"/>
            <a:chOff x="1165999" y="4751212"/>
            <a:chExt cx="2615809" cy="1699720"/>
          </a:xfrm>
        </p:grpSpPr>
        <p:pic>
          <p:nvPicPr>
            <p:cNvPr id="6" name="圖片 5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260762" y="4751212"/>
              <a:ext cx="1925982" cy="1699720"/>
            </a:xfrm>
            <a:prstGeom prst="rect">
              <a:avLst/>
            </a:prstGeom>
          </p:spPr>
        </p:pic>
        <p:graphicFrame>
          <p:nvGraphicFramePr>
            <p:cNvPr id="7" name="Object 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017940833"/>
                </p:ext>
              </p:extLst>
            </p:nvPr>
          </p:nvGraphicFramePr>
          <p:xfrm>
            <a:off x="1165999" y="5121763"/>
            <a:ext cx="300365" cy="41745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5718" name="方程式" r:id="rId6" imgW="164880" imgH="228600" progId="Equation.3">
                    <p:embed/>
                  </p:oleObj>
                </mc:Choice>
                <mc:Fallback>
                  <p:oleObj name="方程式" r:id="rId6" imgW="164880" imgH="2286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65999" y="5121763"/>
                          <a:ext cx="300365" cy="41745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pic>
          <p:nvPicPr>
            <p:cNvPr id="8" name="圖片 7"/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3186744" y="5058174"/>
              <a:ext cx="595064" cy="1356968"/>
            </a:xfrm>
            <a:prstGeom prst="rect">
              <a:avLst/>
            </a:prstGeom>
          </p:spPr>
        </p:pic>
      </p:grpSp>
      <p:pic>
        <p:nvPicPr>
          <p:cNvPr id="13" name="圖片 12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666763" y="5164161"/>
            <a:ext cx="3943350" cy="1314450"/>
          </a:xfrm>
          <a:prstGeom prst="rect">
            <a:avLst/>
          </a:prstGeom>
        </p:spPr>
      </p:pic>
      <p:pic>
        <p:nvPicPr>
          <p:cNvPr id="14" name="圖片 13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81276" y="3120788"/>
            <a:ext cx="2327939" cy="1908437"/>
          </a:xfrm>
          <a:prstGeom prst="rect">
            <a:avLst/>
          </a:prstGeom>
        </p:spPr>
      </p:pic>
      <p:graphicFrame>
        <p:nvGraphicFramePr>
          <p:cNvPr id="15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76758403"/>
              </p:ext>
            </p:extLst>
          </p:nvPr>
        </p:nvGraphicFramePr>
        <p:xfrm>
          <a:off x="6359721" y="2886632"/>
          <a:ext cx="1452562" cy="468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19" name="方程式" r:id="rId11" imgW="711000" imgH="228600" progId="Equation.3">
                  <p:embed/>
                </p:oleObj>
              </mc:Choice>
              <mc:Fallback>
                <p:oleObj name="方程式" r:id="rId11" imgW="7110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59721" y="2886632"/>
                        <a:ext cx="1452562" cy="468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80398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Example 5.12 – Superposition + State</a:t>
            </a:r>
            <a:endParaRPr lang="zh-TW" altLang="en-US" dirty="0"/>
          </a:p>
        </p:txBody>
      </p:sp>
      <p:sp>
        <p:nvSpPr>
          <p:cNvPr id="8" name="文字方塊 7"/>
          <p:cNvSpPr txBox="1"/>
          <p:nvPr/>
        </p:nvSpPr>
        <p:spPr>
          <a:xfrm>
            <a:off x="245290" y="2507603"/>
            <a:ext cx="180146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zh-TW" sz="2400" dirty="0" smtClean="0"/>
              <a:t>Current on Inductor</a:t>
            </a:r>
          </a:p>
          <a:p>
            <a:pPr algn="r"/>
            <a:r>
              <a:rPr lang="en-US" altLang="zh-TW" sz="2400" dirty="0" smtClean="0"/>
              <a:t>(Response)</a:t>
            </a:r>
            <a:endParaRPr lang="zh-TW" altLang="en-US" sz="2400" dirty="0"/>
          </a:p>
        </p:txBody>
      </p:sp>
      <p:grpSp>
        <p:nvGrpSpPr>
          <p:cNvPr id="15" name="群組 14"/>
          <p:cNvGrpSpPr/>
          <p:nvPr/>
        </p:nvGrpSpPr>
        <p:grpSpPr>
          <a:xfrm>
            <a:off x="1925051" y="1889267"/>
            <a:ext cx="5871411" cy="3362574"/>
            <a:chOff x="2374231" y="1690689"/>
            <a:chExt cx="3878194" cy="2244825"/>
          </a:xfrm>
        </p:grpSpPr>
        <p:pic>
          <p:nvPicPr>
            <p:cNvPr id="4" name="圖片 3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481845" y="1690689"/>
              <a:ext cx="370598" cy="1578175"/>
            </a:xfrm>
            <a:prstGeom prst="rect">
              <a:avLst/>
            </a:prstGeom>
          </p:spPr>
        </p:pic>
        <p:pic>
          <p:nvPicPr>
            <p:cNvPr id="5" name="圖片 4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725161" y="2479777"/>
              <a:ext cx="425509" cy="723900"/>
            </a:xfrm>
            <a:prstGeom prst="rect">
              <a:avLst/>
            </a:prstGeom>
          </p:spPr>
        </p:pic>
        <p:pic>
          <p:nvPicPr>
            <p:cNvPr id="6" name="圖片 5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150670" y="1695409"/>
              <a:ext cx="370598" cy="1578175"/>
            </a:xfrm>
            <a:prstGeom prst="rect">
              <a:avLst/>
            </a:prstGeom>
          </p:spPr>
        </p:pic>
        <p:pic>
          <p:nvPicPr>
            <p:cNvPr id="7" name="圖片 6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 flipV="1">
              <a:off x="4133166" y="3019970"/>
              <a:ext cx="455961" cy="915544"/>
            </a:xfrm>
            <a:prstGeom prst="rect">
              <a:avLst/>
            </a:prstGeom>
          </p:spPr>
        </p:pic>
        <p:cxnSp>
          <p:nvCxnSpPr>
            <p:cNvPr id="9" name="直線單箭頭接點 8"/>
            <p:cNvCxnSpPr/>
            <p:nvPr/>
          </p:nvCxnSpPr>
          <p:spPr>
            <a:xfrm flipV="1">
              <a:off x="2374231" y="3116222"/>
              <a:ext cx="3878194" cy="0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1" name="群組 10"/>
            <p:cNvGrpSpPr/>
            <p:nvPr/>
          </p:nvGrpSpPr>
          <p:grpSpPr>
            <a:xfrm>
              <a:off x="5097248" y="3066211"/>
              <a:ext cx="207551" cy="363447"/>
              <a:chOff x="5748875" y="3861424"/>
              <a:chExt cx="207551" cy="363447"/>
            </a:xfrm>
          </p:grpSpPr>
          <p:graphicFrame>
            <p:nvGraphicFramePr>
              <p:cNvPr id="12" name="Object 4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132699146"/>
                  </p:ext>
                </p:extLst>
              </p:nvPr>
            </p:nvGraphicFramePr>
            <p:xfrm>
              <a:off x="5748875" y="3969424"/>
              <a:ext cx="207551" cy="255447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40136" name="方程式" r:id="rId5" imgW="126720" imgH="139680" progId="Equation.3">
                      <p:embed/>
                    </p:oleObj>
                  </mc:Choice>
                  <mc:Fallback>
                    <p:oleObj name="方程式" r:id="rId5" imgW="126720" imgH="13968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5748875" y="3969424"/>
                            <a:ext cx="207551" cy="255447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13" name="橢圓 12"/>
              <p:cNvSpPr/>
              <p:nvPr/>
            </p:nvSpPr>
            <p:spPr>
              <a:xfrm>
                <a:off x="5823284" y="3861424"/>
                <a:ext cx="108000" cy="108000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</p:grpSp>
      </p:grpSp>
      <p:graphicFrame>
        <p:nvGraphicFramePr>
          <p:cNvPr id="1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89605758"/>
              </p:ext>
            </p:extLst>
          </p:nvPr>
        </p:nvGraphicFramePr>
        <p:xfrm>
          <a:off x="2749273" y="3937964"/>
          <a:ext cx="294946" cy="54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137" name="方程式" r:id="rId7" imgW="139680" imgH="228600" progId="Equation.3">
                  <p:embed/>
                </p:oleObj>
              </mc:Choice>
              <mc:Fallback>
                <p:oleObj name="方程式" r:id="rId7" imgW="1396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9273" y="3937964"/>
                        <a:ext cx="294946" cy="540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3452291"/>
              </p:ext>
            </p:extLst>
          </p:nvPr>
        </p:nvGraphicFramePr>
        <p:xfrm>
          <a:off x="3337149" y="3937964"/>
          <a:ext cx="266700" cy="509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138" name="方程式" r:id="rId9" imgW="126720" imgH="215640" progId="Equation.3">
                  <p:embed/>
                </p:oleObj>
              </mc:Choice>
              <mc:Fallback>
                <p:oleObj name="方程式" r:id="rId9" imgW="12672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37149" y="3937964"/>
                        <a:ext cx="266700" cy="509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43404482"/>
              </p:ext>
            </p:extLst>
          </p:nvPr>
        </p:nvGraphicFramePr>
        <p:xfrm>
          <a:off x="4874232" y="3515018"/>
          <a:ext cx="295275" cy="509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139" name="方程式" r:id="rId11" imgW="139680" imgH="215640" progId="Equation.3">
                  <p:embed/>
                </p:oleObj>
              </mc:Choice>
              <mc:Fallback>
                <p:oleObj name="方程式" r:id="rId11" imgW="13968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4232" y="3515018"/>
                        <a:ext cx="295275" cy="509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83832841"/>
              </p:ext>
            </p:extLst>
          </p:nvPr>
        </p:nvGraphicFramePr>
        <p:xfrm>
          <a:off x="6889750" y="3991032"/>
          <a:ext cx="268288" cy="53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140" name="方程式" r:id="rId13" imgW="126720" imgH="228600" progId="Equation.3">
                  <p:embed/>
                </p:oleObj>
              </mc:Choice>
              <mc:Fallback>
                <p:oleObj name="方程式" r:id="rId13" imgW="12672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89750" y="3991032"/>
                        <a:ext cx="268288" cy="539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文字方塊 20"/>
          <p:cNvSpPr txBox="1"/>
          <p:nvPr/>
        </p:nvSpPr>
        <p:spPr>
          <a:xfrm>
            <a:off x="2151749" y="3130656"/>
            <a:ext cx="5173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3200" dirty="0" smtClean="0"/>
              <a:t>…</a:t>
            </a:r>
            <a:endParaRPr lang="zh-TW" altLang="en-US" sz="3200" dirty="0"/>
          </a:p>
        </p:txBody>
      </p:sp>
      <p:sp>
        <p:nvSpPr>
          <p:cNvPr id="22" name="文字方塊 21"/>
          <p:cNvSpPr txBox="1"/>
          <p:nvPr/>
        </p:nvSpPr>
        <p:spPr>
          <a:xfrm>
            <a:off x="2851210" y="3138091"/>
            <a:ext cx="5173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3200" dirty="0" smtClean="0"/>
              <a:t>…</a:t>
            </a:r>
            <a:endParaRPr lang="zh-TW" altLang="en-US" sz="3200" dirty="0"/>
          </a:p>
        </p:txBody>
      </p:sp>
      <p:sp>
        <p:nvSpPr>
          <p:cNvPr id="23" name="文字方塊 22"/>
          <p:cNvSpPr txBox="1"/>
          <p:nvPr/>
        </p:nvSpPr>
        <p:spPr>
          <a:xfrm>
            <a:off x="3503285" y="3130655"/>
            <a:ext cx="5173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3200" dirty="0" smtClean="0"/>
              <a:t>…</a:t>
            </a:r>
            <a:endParaRPr lang="zh-TW" altLang="en-US" sz="3200" dirty="0"/>
          </a:p>
        </p:txBody>
      </p:sp>
      <p:sp>
        <p:nvSpPr>
          <p:cNvPr id="24" name="文字方塊 23"/>
          <p:cNvSpPr txBox="1"/>
          <p:nvPr/>
        </p:nvSpPr>
        <p:spPr>
          <a:xfrm>
            <a:off x="4346517" y="4144907"/>
            <a:ext cx="5173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3200" dirty="0" smtClean="0"/>
              <a:t>…</a:t>
            </a:r>
            <a:endParaRPr lang="zh-TW" altLang="en-US" sz="3200" dirty="0"/>
          </a:p>
        </p:txBody>
      </p:sp>
      <p:sp>
        <p:nvSpPr>
          <p:cNvPr id="25" name="文字方塊 24"/>
          <p:cNvSpPr txBox="1"/>
          <p:nvPr/>
        </p:nvSpPr>
        <p:spPr>
          <a:xfrm>
            <a:off x="5093383" y="4168783"/>
            <a:ext cx="5173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3200" dirty="0" smtClean="0"/>
              <a:t>…</a:t>
            </a:r>
            <a:endParaRPr lang="zh-TW" altLang="en-US" sz="3200" dirty="0"/>
          </a:p>
        </p:txBody>
      </p:sp>
      <p:cxnSp>
        <p:nvCxnSpPr>
          <p:cNvPr id="30" name="直線單箭頭接點 29"/>
          <p:cNvCxnSpPr/>
          <p:nvPr/>
        </p:nvCxnSpPr>
        <p:spPr>
          <a:xfrm flipH="1">
            <a:off x="1949761" y="4397368"/>
            <a:ext cx="898601" cy="1202545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文字方塊 30"/>
          <p:cNvSpPr txBox="1"/>
          <p:nvPr/>
        </p:nvSpPr>
        <p:spPr>
          <a:xfrm>
            <a:off x="90599" y="5065198"/>
            <a:ext cx="16460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zh-TW" sz="2800" dirty="0" smtClean="0"/>
              <a:t>Value at a:</a:t>
            </a:r>
            <a:endParaRPr lang="zh-TW" altLang="en-US" sz="2800" dirty="0"/>
          </a:p>
        </p:txBody>
      </p:sp>
      <p:graphicFrame>
        <p:nvGraphicFramePr>
          <p:cNvPr id="3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42751721"/>
              </p:ext>
            </p:extLst>
          </p:nvPr>
        </p:nvGraphicFramePr>
        <p:xfrm>
          <a:off x="3208338" y="977900"/>
          <a:ext cx="4387850" cy="1101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141" name="方程式" r:id="rId15" imgW="1701720" imgH="431640" progId="Equation.3">
                  <p:embed/>
                </p:oleObj>
              </mc:Choice>
              <mc:Fallback>
                <p:oleObj name="方程式" r:id="rId15" imgW="170172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8338" y="977900"/>
                        <a:ext cx="4387850" cy="1101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89642254"/>
              </p:ext>
            </p:extLst>
          </p:nvPr>
        </p:nvGraphicFramePr>
        <p:xfrm>
          <a:off x="216967" y="5584825"/>
          <a:ext cx="2788171" cy="920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142" name="方程式" r:id="rId17" imgW="1269720" imgH="431640" progId="Equation.3">
                  <p:embed/>
                </p:oleObj>
              </mc:Choice>
              <mc:Fallback>
                <p:oleObj name="方程式" r:id="rId17" imgW="126972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6967" y="5584825"/>
                        <a:ext cx="2788171" cy="920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73958491"/>
              </p:ext>
            </p:extLst>
          </p:nvPr>
        </p:nvGraphicFramePr>
        <p:xfrm>
          <a:off x="3348038" y="5616575"/>
          <a:ext cx="2699538" cy="922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143" name="方程式" r:id="rId19" imgW="1244520" imgH="431640" progId="Equation.3">
                  <p:embed/>
                </p:oleObj>
              </mc:Choice>
              <mc:Fallback>
                <p:oleObj name="方程式" r:id="rId19" imgW="124452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48038" y="5616575"/>
                        <a:ext cx="2699538" cy="922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27345426"/>
              </p:ext>
            </p:extLst>
          </p:nvPr>
        </p:nvGraphicFramePr>
        <p:xfrm>
          <a:off x="5975350" y="4933950"/>
          <a:ext cx="2581275" cy="920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144" name="方程式" r:id="rId21" imgW="1269720" imgH="431640" progId="Equation.3">
                  <p:embed/>
                </p:oleObj>
              </mc:Choice>
              <mc:Fallback>
                <p:oleObj name="方程式" r:id="rId21" imgW="126972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75350" y="4933950"/>
                        <a:ext cx="2581275" cy="920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0" name="直線單箭頭接點 39"/>
          <p:cNvCxnSpPr>
            <a:stCxn id="17" idx="2"/>
          </p:cNvCxnSpPr>
          <p:nvPr/>
        </p:nvCxnSpPr>
        <p:spPr>
          <a:xfrm>
            <a:off x="3470499" y="4447552"/>
            <a:ext cx="843148" cy="118761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線單箭頭接點 42"/>
          <p:cNvCxnSpPr/>
          <p:nvPr/>
        </p:nvCxnSpPr>
        <p:spPr>
          <a:xfrm>
            <a:off x="5116500" y="4692174"/>
            <a:ext cx="883939" cy="746048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10180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Example 5.12 – Superposition + State</a:t>
            </a:r>
            <a:endParaRPr lang="zh-TW" altLang="en-US" dirty="0"/>
          </a:p>
        </p:txBody>
      </p:sp>
      <p:sp>
        <p:nvSpPr>
          <p:cNvPr id="8" name="文字方塊 7"/>
          <p:cNvSpPr txBox="1"/>
          <p:nvPr/>
        </p:nvSpPr>
        <p:spPr>
          <a:xfrm>
            <a:off x="245290" y="2507603"/>
            <a:ext cx="180146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zh-TW" sz="2400" dirty="0" smtClean="0"/>
              <a:t>Current on Inductor</a:t>
            </a:r>
          </a:p>
          <a:p>
            <a:pPr algn="r"/>
            <a:r>
              <a:rPr lang="en-US" altLang="zh-TW" sz="2400" dirty="0" smtClean="0"/>
              <a:t>(Response)</a:t>
            </a:r>
            <a:endParaRPr lang="zh-TW" altLang="en-US" sz="2400" dirty="0"/>
          </a:p>
        </p:txBody>
      </p:sp>
      <p:grpSp>
        <p:nvGrpSpPr>
          <p:cNvPr id="15" name="群組 14"/>
          <p:cNvGrpSpPr/>
          <p:nvPr/>
        </p:nvGrpSpPr>
        <p:grpSpPr>
          <a:xfrm>
            <a:off x="1925051" y="1889267"/>
            <a:ext cx="5871411" cy="3362574"/>
            <a:chOff x="2374231" y="1690689"/>
            <a:chExt cx="3878194" cy="2244825"/>
          </a:xfrm>
        </p:grpSpPr>
        <p:pic>
          <p:nvPicPr>
            <p:cNvPr id="4" name="圖片 3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481845" y="1690689"/>
              <a:ext cx="370598" cy="1578175"/>
            </a:xfrm>
            <a:prstGeom prst="rect">
              <a:avLst/>
            </a:prstGeom>
          </p:spPr>
        </p:pic>
        <p:pic>
          <p:nvPicPr>
            <p:cNvPr id="5" name="圖片 4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725161" y="2479777"/>
              <a:ext cx="425509" cy="723900"/>
            </a:xfrm>
            <a:prstGeom prst="rect">
              <a:avLst/>
            </a:prstGeom>
          </p:spPr>
        </p:pic>
        <p:pic>
          <p:nvPicPr>
            <p:cNvPr id="6" name="圖片 5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150670" y="1695409"/>
              <a:ext cx="370598" cy="1578175"/>
            </a:xfrm>
            <a:prstGeom prst="rect">
              <a:avLst/>
            </a:prstGeom>
          </p:spPr>
        </p:pic>
        <p:pic>
          <p:nvPicPr>
            <p:cNvPr id="7" name="圖片 6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 flipV="1">
              <a:off x="4133166" y="3019970"/>
              <a:ext cx="455961" cy="915544"/>
            </a:xfrm>
            <a:prstGeom prst="rect">
              <a:avLst/>
            </a:prstGeom>
          </p:spPr>
        </p:pic>
        <p:cxnSp>
          <p:nvCxnSpPr>
            <p:cNvPr id="9" name="直線單箭頭接點 8"/>
            <p:cNvCxnSpPr/>
            <p:nvPr/>
          </p:nvCxnSpPr>
          <p:spPr>
            <a:xfrm flipV="1">
              <a:off x="2374231" y="3116222"/>
              <a:ext cx="3878194" cy="0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1" name="群組 10"/>
            <p:cNvGrpSpPr/>
            <p:nvPr/>
          </p:nvGrpSpPr>
          <p:grpSpPr>
            <a:xfrm>
              <a:off x="5097248" y="3066211"/>
              <a:ext cx="207551" cy="363447"/>
              <a:chOff x="5748875" y="3861424"/>
              <a:chExt cx="207551" cy="363447"/>
            </a:xfrm>
          </p:grpSpPr>
          <p:graphicFrame>
            <p:nvGraphicFramePr>
              <p:cNvPr id="12" name="Object 4"/>
              <p:cNvGraphicFramePr>
                <a:graphicFrameLocks noChangeAspect="1"/>
              </p:cNvGraphicFramePr>
              <p:nvPr>
                <p:extLst/>
              </p:nvPr>
            </p:nvGraphicFramePr>
            <p:xfrm>
              <a:off x="5748875" y="3969424"/>
              <a:ext cx="207551" cy="255447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41129" name="方程式" r:id="rId4" imgW="126720" imgH="139680" progId="Equation.3">
                      <p:embed/>
                    </p:oleObj>
                  </mc:Choice>
                  <mc:Fallback>
                    <p:oleObj name="方程式" r:id="rId4" imgW="126720" imgH="13968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5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5748875" y="3969424"/>
                            <a:ext cx="207551" cy="255447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13" name="橢圓 12"/>
              <p:cNvSpPr/>
              <p:nvPr/>
            </p:nvSpPr>
            <p:spPr>
              <a:xfrm>
                <a:off x="5823284" y="3861424"/>
                <a:ext cx="108000" cy="108000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</p:grpSp>
      </p:grpSp>
      <p:graphicFrame>
        <p:nvGraphicFramePr>
          <p:cNvPr id="16" name="Object 4"/>
          <p:cNvGraphicFramePr>
            <a:graphicFrameLocks noChangeAspect="1"/>
          </p:cNvGraphicFramePr>
          <p:nvPr>
            <p:extLst/>
          </p:nvPr>
        </p:nvGraphicFramePr>
        <p:xfrm>
          <a:off x="2749273" y="3937964"/>
          <a:ext cx="294946" cy="54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30" name="方程式" r:id="rId6" imgW="139680" imgH="228600" progId="Equation.3">
                  <p:embed/>
                </p:oleObj>
              </mc:Choice>
              <mc:Fallback>
                <p:oleObj name="方程式" r:id="rId6" imgW="1396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9273" y="3937964"/>
                        <a:ext cx="294946" cy="540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4"/>
          <p:cNvGraphicFramePr>
            <a:graphicFrameLocks noChangeAspect="1"/>
          </p:cNvGraphicFramePr>
          <p:nvPr>
            <p:extLst/>
          </p:nvPr>
        </p:nvGraphicFramePr>
        <p:xfrm>
          <a:off x="3337149" y="3937964"/>
          <a:ext cx="266700" cy="509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31" name="方程式" r:id="rId8" imgW="126720" imgH="215640" progId="Equation.3">
                  <p:embed/>
                </p:oleObj>
              </mc:Choice>
              <mc:Fallback>
                <p:oleObj name="方程式" r:id="rId8" imgW="12672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37149" y="3937964"/>
                        <a:ext cx="266700" cy="509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4"/>
          <p:cNvGraphicFramePr>
            <a:graphicFrameLocks noChangeAspect="1"/>
          </p:cNvGraphicFramePr>
          <p:nvPr>
            <p:extLst/>
          </p:nvPr>
        </p:nvGraphicFramePr>
        <p:xfrm>
          <a:off x="4874232" y="3515018"/>
          <a:ext cx="295275" cy="509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32" name="方程式" r:id="rId10" imgW="139680" imgH="215640" progId="Equation.3">
                  <p:embed/>
                </p:oleObj>
              </mc:Choice>
              <mc:Fallback>
                <p:oleObj name="方程式" r:id="rId10" imgW="13968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4232" y="3515018"/>
                        <a:ext cx="295275" cy="509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4"/>
          <p:cNvGraphicFramePr>
            <a:graphicFrameLocks noChangeAspect="1"/>
          </p:cNvGraphicFramePr>
          <p:nvPr>
            <p:extLst/>
          </p:nvPr>
        </p:nvGraphicFramePr>
        <p:xfrm>
          <a:off x="6889750" y="3991032"/>
          <a:ext cx="268288" cy="53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33" name="方程式" r:id="rId12" imgW="126720" imgH="228600" progId="Equation.3">
                  <p:embed/>
                </p:oleObj>
              </mc:Choice>
              <mc:Fallback>
                <p:oleObj name="方程式" r:id="rId12" imgW="12672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89750" y="3991032"/>
                        <a:ext cx="268288" cy="539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文字方塊 20"/>
          <p:cNvSpPr txBox="1"/>
          <p:nvPr/>
        </p:nvSpPr>
        <p:spPr>
          <a:xfrm>
            <a:off x="2151749" y="3130656"/>
            <a:ext cx="5173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3200" dirty="0" smtClean="0"/>
              <a:t>…</a:t>
            </a:r>
            <a:endParaRPr lang="zh-TW" altLang="en-US" sz="3200" dirty="0"/>
          </a:p>
        </p:txBody>
      </p:sp>
      <p:sp>
        <p:nvSpPr>
          <p:cNvPr id="22" name="文字方塊 21"/>
          <p:cNvSpPr txBox="1"/>
          <p:nvPr/>
        </p:nvSpPr>
        <p:spPr>
          <a:xfrm>
            <a:off x="2851210" y="3138091"/>
            <a:ext cx="5173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3200" dirty="0" smtClean="0"/>
              <a:t>…</a:t>
            </a:r>
            <a:endParaRPr lang="zh-TW" altLang="en-US" sz="3200" dirty="0"/>
          </a:p>
        </p:txBody>
      </p:sp>
      <p:sp>
        <p:nvSpPr>
          <p:cNvPr id="23" name="文字方塊 22"/>
          <p:cNvSpPr txBox="1"/>
          <p:nvPr/>
        </p:nvSpPr>
        <p:spPr>
          <a:xfrm>
            <a:off x="3503285" y="3130655"/>
            <a:ext cx="5173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3200" dirty="0" smtClean="0"/>
              <a:t>…</a:t>
            </a:r>
            <a:endParaRPr lang="zh-TW" altLang="en-US" sz="3200" dirty="0"/>
          </a:p>
        </p:txBody>
      </p:sp>
      <p:sp>
        <p:nvSpPr>
          <p:cNvPr id="24" name="文字方塊 23"/>
          <p:cNvSpPr txBox="1"/>
          <p:nvPr/>
        </p:nvSpPr>
        <p:spPr>
          <a:xfrm>
            <a:off x="4346517" y="4144907"/>
            <a:ext cx="5173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3200" dirty="0" smtClean="0"/>
              <a:t>…</a:t>
            </a:r>
            <a:endParaRPr lang="zh-TW" altLang="en-US" sz="3200" dirty="0"/>
          </a:p>
        </p:txBody>
      </p:sp>
      <p:sp>
        <p:nvSpPr>
          <p:cNvPr id="25" name="文字方塊 24"/>
          <p:cNvSpPr txBox="1"/>
          <p:nvPr/>
        </p:nvSpPr>
        <p:spPr>
          <a:xfrm>
            <a:off x="5093383" y="4168783"/>
            <a:ext cx="5173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3200" dirty="0" smtClean="0"/>
              <a:t>…</a:t>
            </a:r>
            <a:endParaRPr lang="zh-TW" altLang="en-US" sz="3200" dirty="0"/>
          </a:p>
        </p:txBody>
      </p:sp>
      <p:sp>
        <p:nvSpPr>
          <p:cNvPr id="31" name="文字方塊 30"/>
          <p:cNvSpPr txBox="1"/>
          <p:nvPr/>
        </p:nvSpPr>
        <p:spPr>
          <a:xfrm>
            <a:off x="229264" y="4818886"/>
            <a:ext cx="16460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zh-TW" sz="2800" dirty="0" smtClean="0"/>
              <a:t>Value at a:</a:t>
            </a:r>
            <a:endParaRPr lang="zh-TW" altLang="en-US" sz="2800" dirty="0"/>
          </a:p>
        </p:txBody>
      </p:sp>
      <p:graphicFrame>
        <p:nvGraphicFramePr>
          <p:cNvPr id="3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57141680"/>
              </p:ext>
            </p:extLst>
          </p:nvPr>
        </p:nvGraphicFramePr>
        <p:xfrm>
          <a:off x="3209925" y="977900"/>
          <a:ext cx="4138613" cy="1101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34" name="方程式" r:id="rId14" imgW="1701720" imgH="431640" progId="Equation.3">
                  <p:embed/>
                </p:oleObj>
              </mc:Choice>
              <mc:Fallback>
                <p:oleObj name="方程式" r:id="rId14" imgW="170172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9925" y="977900"/>
                        <a:ext cx="4138613" cy="1101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56659700"/>
              </p:ext>
            </p:extLst>
          </p:nvPr>
        </p:nvGraphicFramePr>
        <p:xfrm>
          <a:off x="586899" y="5401069"/>
          <a:ext cx="4383088" cy="1108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35" name="方程式" r:id="rId16" imgW="1765080" imgH="444240" progId="Equation.3">
                  <p:embed/>
                </p:oleObj>
              </mc:Choice>
              <mc:Fallback>
                <p:oleObj name="方程式" r:id="rId16" imgW="1765080" imgH="444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899" y="5401069"/>
                        <a:ext cx="4383088" cy="1108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25461098"/>
              </p:ext>
            </p:extLst>
          </p:nvPr>
        </p:nvGraphicFramePr>
        <p:xfrm>
          <a:off x="5021869" y="5367404"/>
          <a:ext cx="3689350" cy="1203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36" name="方程式" r:id="rId18" imgW="1485720" imgH="482400" progId="Equation.3">
                  <p:embed/>
                </p:oleObj>
              </mc:Choice>
              <mc:Fallback>
                <p:oleObj name="方程式" r:id="rId18" imgW="1485720" imgH="482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1869" y="5367404"/>
                        <a:ext cx="3689350" cy="1203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41645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Example </a:t>
            </a:r>
            <a:r>
              <a:rPr lang="en-US" altLang="zh-TW" dirty="0" smtClean="0"/>
              <a:t>5.12 </a:t>
            </a:r>
            <a:r>
              <a:rPr lang="en-US" altLang="zh-TW" dirty="0"/>
              <a:t>– Superposition + State</a:t>
            </a:r>
            <a:endParaRPr lang="zh-TW" altLang="en-US" dirty="0"/>
          </a:p>
        </p:txBody>
      </p:sp>
      <p:graphicFrame>
        <p:nvGraphicFramePr>
          <p:cNvPr id="12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778425"/>
              </p:ext>
            </p:extLst>
          </p:nvPr>
        </p:nvGraphicFramePr>
        <p:xfrm>
          <a:off x="3941763" y="3040581"/>
          <a:ext cx="4692650" cy="1100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09" name="方程式" r:id="rId3" imgW="2070000" imgH="482400" progId="Equation.3">
                  <p:embed/>
                </p:oleObj>
              </mc:Choice>
              <mc:Fallback>
                <p:oleObj name="方程式" r:id="rId3" imgW="2070000" imgH="482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41763" y="3040581"/>
                        <a:ext cx="4692650" cy="11001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29812245"/>
              </p:ext>
            </p:extLst>
          </p:nvPr>
        </p:nvGraphicFramePr>
        <p:xfrm>
          <a:off x="4540250" y="4226961"/>
          <a:ext cx="3975100" cy="1100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10" name="方程式" r:id="rId5" imgW="1752480" imgH="482400" progId="Equation.3">
                  <p:embed/>
                </p:oleObj>
              </mc:Choice>
              <mc:Fallback>
                <p:oleObj name="方程式" r:id="rId5" imgW="1752480" imgH="482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0250" y="4226961"/>
                        <a:ext cx="3975100" cy="1100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98981569"/>
              </p:ext>
            </p:extLst>
          </p:nvPr>
        </p:nvGraphicFramePr>
        <p:xfrm>
          <a:off x="4540250" y="5490610"/>
          <a:ext cx="4119562" cy="1100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11" name="方程式" r:id="rId7" imgW="1815840" imgH="482400" progId="Equation.3">
                  <p:embed/>
                </p:oleObj>
              </mc:Choice>
              <mc:Fallback>
                <p:oleObj name="方程式" r:id="rId7" imgW="1815840" imgH="482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0250" y="5490610"/>
                        <a:ext cx="4119562" cy="11001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36163420"/>
              </p:ext>
            </p:extLst>
          </p:nvPr>
        </p:nvGraphicFramePr>
        <p:xfrm>
          <a:off x="3941763" y="1751013"/>
          <a:ext cx="4289425" cy="1203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12" name="方程式" r:id="rId9" imgW="1726920" imgH="482400" progId="Equation.3">
                  <p:embed/>
                </p:oleObj>
              </mc:Choice>
              <mc:Fallback>
                <p:oleObj name="方程式" r:id="rId9" imgW="1726920" imgH="482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41763" y="1751013"/>
                        <a:ext cx="4289425" cy="1203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矩形 15"/>
          <p:cNvSpPr/>
          <p:nvPr/>
        </p:nvSpPr>
        <p:spPr>
          <a:xfrm>
            <a:off x="762832" y="4768900"/>
            <a:ext cx="317893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400" dirty="0"/>
              <a:t>RL circuit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US" altLang="zh-TW" sz="2400" dirty="0"/>
              <a:t>R=4</a:t>
            </a:r>
            <a:r>
              <a:rPr lang="el-GR" altLang="zh-TW" sz="2400" dirty="0"/>
              <a:t>Ω</a:t>
            </a:r>
            <a:r>
              <a:rPr lang="en-US" altLang="zh-TW" sz="2400" dirty="0"/>
              <a:t>, </a:t>
            </a:r>
            <a:r>
              <a:rPr lang="en-US" altLang="zh-TW" sz="2400" dirty="0" smtClean="0"/>
              <a:t>L=0.1H</a:t>
            </a:r>
            <a:endParaRPr lang="en-US" altLang="zh-TW" sz="2400" dirty="0"/>
          </a:p>
        </p:txBody>
      </p:sp>
      <p:graphicFrame>
        <p:nvGraphicFramePr>
          <p:cNvPr id="18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70011231"/>
              </p:ext>
            </p:extLst>
          </p:nvPr>
        </p:nvGraphicFramePr>
        <p:xfrm>
          <a:off x="375111" y="2954338"/>
          <a:ext cx="1393825" cy="1397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13" name="方程式" r:id="rId11" imgW="558720" imgH="558720" progId="Equation.3">
                  <p:embed/>
                </p:oleObj>
              </mc:Choice>
              <mc:Fallback>
                <p:oleObj name="方程式" r:id="rId11" imgW="558720" imgH="558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5111" y="2954338"/>
                        <a:ext cx="1393825" cy="1397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30190062"/>
              </p:ext>
            </p:extLst>
          </p:nvPr>
        </p:nvGraphicFramePr>
        <p:xfrm>
          <a:off x="2352297" y="3190407"/>
          <a:ext cx="1139825" cy="984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14" name="方程式" r:id="rId13" imgW="457200" imgH="393480" progId="Equation.3">
                  <p:embed/>
                </p:oleObj>
              </mc:Choice>
              <mc:Fallback>
                <p:oleObj name="方程式" r:id="rId13" imgW="45720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52297" y="3190407"/>
                        <a:ext cx="1139825" cy="984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向右箭號 2"/>
          <p:cNvSpPr/>
          <p:nvPr/>
        </p:nvSpPr>
        <p:spPr>
          <a:xfrm>
            <a:off x="1883845" y="3364376"/>
            <a:ext cx="427244" cy="63631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42593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3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Example </a:t>
            </a:r>
            <a:r>
              <a:rPr lang="en-US" altLang="zh-TW" dirty="0" smtClean="0"/>
              <a:t>5.12 </a:t>
            </a:r>
            <a:r>
              <a:rPr lang="en-US" altLang="zh-TW" dirty="0"/>
              <a:t>– Superposition + State</a:t>
            </a:r>
            <a:endParaRPr lang="zh-TW" altLang="en-US" dirty="0"/>
          </a:p>
        </p:txBody>
      </p:sp>
      <p:graphicFrame>
        <p:nvGraphicFramePr>
          <p:cNvPr id="4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82081247"/>
              </p:ext>
            </p:extLst>
          </p:nvPr>
        </p:nvGraphicFramePr>
        <p:xfrm>
          <a:off x="366085" y="1782442"/>
          <a:ext cx="4667250" cy="1100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95" name="方程式" r:id="rId4" imgW="2057400" imgH="482400" progId="Equation.3">
                  <p:embed/>
                </p:oleObj>
              </mc:Choice>
              <mc:Fallback>
                <p:oleObj name="方程式" r:id="rId4" imgW="2057400" imgH="482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6085" y="1782442"/>
                        <a:ext cx="4667250" cy="1100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52433338"/>
              </p:ext>
            </p:extLst>
          </p:nvPr>
        </p:nvGraphicFramePr>
        <p:xfrm>
          <a:off x="3428829" y="879305"/>
          <a:ext cx="4490373" cy="7756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96" name="方程式" r:id="rId6" imgW="2438280" imgH="419040" progId="Equation.3">
                  <p:embed/>
                </p:oleObj>
              </mc:Choice>
              <mc:Fallback>
                <p:oleObj name="方程式" r:id="rId6" imgW="243828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8829" y="879305"/>
                        <a:ext cx="4490373" cy="77566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文字方塊 5"/>
          <p:cNvSpPr txBox="1"/>
          <p:nvPr/>
        </p:nvSpPr>
        <p:spPr>
          <a:xfrm>
            <a:off x="7486479" y="1439540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smtClean="0"/>
              <a:t>(P806)</a:t>
            </a:r>
            <a:endParaRPr lang="zh-TW" altLang="en-US" sz="2400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69108125"/>
              </p:ext>
            </p:extLst>
          </p:nvPr>
        </p:nvGraphicFramePr>
        <p:xfrm>
          <a:off x="943768" y="2729387"/>
          <a:ext cx="7256463" cy="954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97" name="方程式" r:id="rId8" imgW="3200400" imgH="419040" progId="Equation.3">
                  <p:embed/>
                </p:oleObj>
              </mc:Choice>
              <mc:Fallback>
                <p:oleObj name="方程式" r:id="rId8" imgW="320040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43768" y="2729387"/>
                        <a:ext cx="7256463" cy="954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81631359"/>
              </p:ext>
            </p:extLst>
          </p:nvPr>
        </p:nvGraphicFramePr>
        <p:xfrm>
          <a:off x="921042" y="3809209"/>
          <a:ext cx="5788025" cy="1851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98" name="方程式" r:id="rId10" imgW="2552400" imgH="812520" progId="Equation.3">
                  <p:embed/>
                </p:oleObj>
              </mc:Choice>
              <mc:Fallback>
                <p:oleObj name="方程式" r:id="rId10" imgW="2552400" imgH="8125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1042" y="3809209"/>
                        <a:ext cx="5788025" cy="1851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05189260"/>
              </p:ext>
            </p:extLst>
          </p:nvPr>
        </p:nvGraphicFramePr>
        <p:xfrm>
          <a:off x="921042" y="5785969"/>
          <a:ext cx="5340350" cy="515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99" name="方程式" r:id="rId12" imgW="2108160" imgH="203040" progId="Equation.3">
                  <p:embed/>
                </p:oleObj>
              </mc:Choice>
              <mc:Fallback>
                <p:oleObj name="方程式" r:id="rId12" imgW="210816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1042" y="5785969"/>
                        <a:ext cx="5340350" cy="515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矩形 2"/>
          <p:cNvSpPr/>
          <p:nvPr/>
        </p:nvSpPr>
        <p:spPr>
          <a:xfrm>
            <a:off x="6567189" y="4879669"/>
            <a:ext cx="2237458" cy="120032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en-US" altLang="zh-TW" sz="2400" dirty="0"/>
              <a:t>We can always replace “a” with “t”.</a:t>
            </a:r>
            <a:endParaRPr lang="zh-TW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876754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3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圖片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078" y="2325018"/>
            <a:ext cx="7555843" cy="4355901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Example </a:t>
            </a:r>
            <a:r>
              <a:rPr lang="en-US" altLang="zh-TW" dirty="0" smtClean="0"/>
              <a:t>5.12 </a:t>
            </a:r>
            <a:r>
              <a:rPr lang="en-US" altLang="zh-TW" dirty="0"/>
              <a:t>– Superposition + State</a:t>
            </a:r>
            <a:endParaRPr lang="zh-TW" altLang="en-US" dirty="0"/>
          </a:p>
        </p:txBody>
      </p:sp>
      <p:graphicFrame>
        <p:nvGraphicFramePr>
          <p:cNvPr id="4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7763076"/>
              </p:ext>
            </p:extLst>
          </p:nvPr>
        </p:nvGraphicFramePr>
        <p:xfrm>
          <a:off x="3230397" y="1905836"/>
          <a:ext cx="5072062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67" name="方程式" r:id="rId5" imgW="2234880" imgH="228600" progId="Equation.3">
                  <p:embed/>
                </p:oleObj>
              </mc:Choice>
              <mc:Fallback>
                <p:oleObj name="方程式" r:id="rId5" imgW="22348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0397" y="1905836"/>
                        <a:ext cx="5072062" cy="520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5176820"/>
              </p:ext>
            </p:extLst>
          </p:nvPr>
        </p:nvGraphicFramePr>
        <p:xfrm>
          <a:off x="4035007" y="2394785"/>
          <a:ext cx="719137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68" name="方程式" r:id="rId7" imgW="317160" imgH="228600" progId="Equation.3">
                  <p:embed/>
                </p:oleObj>
              </mc:Choice>
              <mc:Fallback>
                <p:oleObj name="方程式" r:id="rId7" imgW="31716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5007" y="2394785"/>
                        <a:ext cx="719137" cy="520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84254689"/>
              </p:ext>
            </p:extLst>
          </p:nvPr>
        </p:nvGraphicFramePr>
        <p:xfrm>
          <a:off x="6197307" y="2374564"/>
          <a:ext cx="661988" cy="492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69" name="方程式" r:id="rId9" imgW="291960" imgH="215640" progId="Equation.3">
                  <p:embed/>
                </p:oleObj>
              </mc:Choice>
              <mc:Fallback>
                <p:oleObj name="方程式" r:id="rId9" imgW="29196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97307" y="2374564"/>
                        <a:ext cx="661988" cy="492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8" name="直線接點 7"/>
          <p:cNvCxnSpPr/>
          <p:nvPr/>
        </p:nvCxnSpPr>
        <p:spPr>
          <a:xfrm>
            <a:off x="3960479" y="2330284"/>
            <a:ext cx="868195" cy="0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接點 8"/>
          <p:cNvCxnSpPr/>
          <p:nvPr/>
        </p:nvCxnSpPr>
        <p:spPr>
          <a:xfrm>
            <a:off x="4995194" y="2325018"/>
            <a:ext cx="3291223" cy="0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89854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Example 5.12 – Superposition + State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From Differential Equation</a:t>
            </a:r>
          </a:p>
          <a:p>
            <a:pPr lvl="1"/>
            <a:r>
              <a:rPr lang="en-US" altLang="zh-TW" dirty="0" smtClean="0"/>
              <a:t>If we have initial condition </a:t>
            </a:r>
            <a:r>
              <a:rPr lang="en-US" altLang="zh-TW" dirty="0" err="1" smtClean="0"/>
              <a:t>i</a:t>
            </a:r>
            <a:r>
              <a:rPr lang="en-US" altLang="zh-TW" dirty="0" smtClean="0"/>
              <a:t>(0)=</a:t>
            </a:r>
            <a:r>
              <a:rPr lang="en-US" altLang="zh-TW" dirty="0" err="1" smtClean="0"/>
              <a:t>V</a:t>
            </a:r>
            <a:r>
              <a:rPr lang="en-US" altLang="zh-TW" baseline="-25000" dirty="0" err="1" smtClean="0"/>
              <a:t>x</a:t>
            </a:r>
            <a:endParaRPr lang="en-US" altLang="zh-TW" baseline="-25000" dirty="0" smtClean="0"/>
          </a:p>
          <a:p>
            <a:pPr lvl="1"/>
            <a:endParaRPr lang="en-US" altLang="zh-TW" baseline="-25000" dirty="0"/>
          </a:p>
          <a:p>
            <a:pPr lvl="1"/>
            <a:endParaRPr lang="en-US" altLang="zh-TW" baseline="-25000" dirty="0" smtClean="0"/>
          </a:p>
          <a:p>
            <a:pPr lvl="1"/>
            <a:endParaRPr lang="en-US" altLang="zh-TW" baseline="-25000" dirty="0"/>
          </a:p>
          <a:p>
            <a:r>
              <a:rPr lang="en-US" altLang="zh-TW" dirty="0" smtClean="0"/>
              <a:t>From Superposition State</a:t>
            </a:r>
          </a:p>
          <a:p>
            <a:pPr lvl="1"/>
            <a:r>
              <a:rPr lang="en-US" altLang="zh-TW" dirty="0" smtClean="0"/>
              <a:t>Superposition (no state)</a:t>
            </a:r>
          </a:p>
          <a:p>
            <a:pPr lvl="1"/>
            <a:endParaRPr lang="en-US" altLang="zh-TW" dirty="0"/>
          </a:p>
          <a:p>
            <a:pPr lvl="1"/>
            <a:endParaRPr lang="en-US" altLang="zh-TW" dirty="0" smtClean="0"/>
          </a:p>
          <a:p>
            <a:pPr lvl="1"/>
            <a:r>
              <a:rPr lang="en-US" altLang="zh-TW" dirty="0" smtClean="0"/>
              <a:t>State</a:t>
            </a:r>
            <a:endParaRPr lang="zh-TW" altLang="en-US" dirty="0"/>
          </a:p>
        </p:txBody>
      </p:sp>
      <p:graphicFrame>
        <p:nvGraphicFramePr>
          <p:cNvPr id="4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28843120"/>
              </p:ext>
            </p:extLst>
          </p:nvPr>
        </p:nvGraphicFramePr>
        <p:xfrm>
          <a:off x="1589087" y="2806533"/>
          <a:ext cx="5965825" cy="550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910" name="方程式" r:id="rId3" imgW="2628720" imgH="241200" progId="Equation.3">
                  <p:embed/>
                </p:oleObj>
              </mc:Choice>
              <mc:Fallback>
                <p:oleObj name="方程式" r:id="rId3" imgW="262872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9087" y="2806533"/>
                        <a:ext cx="5965825" cy="550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75766386"/>
              </p:ext>
            </p:extLst>
          </p:nvPr>
        </p:nvGraphicFramePr>
        <p:xfrm>
          <a:off x="1575342" y="4485093"/>
          <a:ext cx="5532438" cy="579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911" name="方程式" r:id="rId5" imgW="2438280" imgH="253800" progId="Equation.3">
                  <p:embed/>
                </p:oleObj>
              </mc:Choice>
              <mc:Fallback>
                <p:oleObj name="方程式" r:id="rId5" imgW="2438280" imgH="253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75342" y="4485093"/>
                        <a:ext cx="5532438" cy="579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14785678"/>
              </p:ext>
            </p:extLst>
          </p:nvPr>
        </p:nvGraphicFramePr>
        <p:xfrm>
          <a:off x="1575342" y="5643704"/>
          <a:ext cx="2132013" cy="549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912" name="方程式" r:id="rId7" imgW="939600" imgH="241200" progId="Equation.3">
                  <p:embed/>
                </p:oleObj>
              </mc:Choice>
              <mc:Fallback>
                <p:oleObj name="方程式" r:id="rId7" imgW="93960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75342" y="5643704"/>
                        <a:ext cx="2132013" cy="549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38815001"/>
              </p:ext>
            </p:extLst>
          </p:nvPr>
        </p:nvGraphicFramePr>
        <p:xfrm>
          <a:off x="5171323" y="5643704"/>
          <a:ext cx="2851150" cy="549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913" name="方程式" r:id="rId9" imgW="1257120" imgH="241200" progId="Equation.3">
                  <p:embed/>
                </p:oleObj>
              </mc:Choice>
              <mc:Fallback>
                <p:oleObj name="方程式" r:id="rId9" imgW="125712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71323" y="5643704"/>
                        <a:ext cx="2851150" cy="549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0" name="直線單箭頭接點 9"/>
          <p:cNvCxnSpPr/>
          <p:nvPr/>
        </p:nvCxnSpPr>
        <p:spPr>
          <a:xfrm>
            <a:off x="3707355" y="5918341"/>
            <a:ext cx="1463968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單箭頭接點 11"/>
          <p:cNvCxnSpPr/>
          <p:nvPr/>
        </p:nvCxnSpPr>
        <p:spPr>
          <a:xfrm>
            <a:off x="4764505" y="5064530"/>
            <a:ext cx="641684" cy="579174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14960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Example </a:t>
            </a:r>
            <a:r>
              <a:rPr lang="en-US" altLang="zh-TW" dirty="0" smtClean="0"/>
              <a:t>5.11 </a:t>
            </a:r>
            <a:r>
              <a:rPr lang="en-US" altLang="zh-TW" dirty="0"/>
              <a:t>– Superposition + State</a:t>
            </a:r>
            <a:endParaRPr lang="zh-TW" altLang="en-US" dirty="0"/>
          </a:p>
        </p:txBody>
      </p:sp>
      <p:pic>
        <p:nvPicPr>
          <p:cNvPr id="10" name="圖片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10225" y="3707992"/>
            <a:ext cx="2905125" cy="1800225"/>
          </a:xfrm>
          <a:prstGeom prst="rect">
            <a:avLst/>
          </a:prstGeom>
        </p:spPr>
      </p:pic>
      <p:pic>
        <p:nvPicPr>
          <p:cNvPr id="11" name="圖片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8650" y="3290924"/>
            <a:ext cx="3819039" cy="2217293"/>
          </a:xfrm>
          <a:prstGeom prst="rect">
            <a:avLst/>
          </a:prstGeom>
        </p:spPr>
      </p:pic>
      <p:sp>
        <p:nvSpPr>
          <p:cNvPr id="13" name="向右箭號 12"/>
          <p:cNvSpPr/>
          <p:nvPr/>
        </p:nvSpPr>
        <p:spPr>
          <a:xfrm>
            <a:off x="4799652" y="4197222"/>
            <a:ext cx="570997" cy="7524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aphicFrame>
        <p:nvGraphicFramePr>
          <p:cNvPr id="14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07966871"/>
              </p:ext>
            </p:extLst>
          </p:nvPr>
        </p:nvGraphicFramePr>
        <p:xfrm>
          <a:off x="6458885" y="4197222"/>
          <a:ext cx="502098" cy="3473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930" name="方程式" r:id="rId5" imgW="241200" imgH="164880" progId="Equation.3">
                  <p:embed/>
                </p:oleObj>
              </mc:Choice>
              <mc:Fallback>
                <p:oleObj name="方程式" r:id="rId5" imgW="241200" imgH="164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58885" y="4197222"/>
                        <a:ext cx="502098" cy="34738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86520631"/>
              </p:ext>
            </p:extLst>
          </p:nvPr>
        </p:nvGraphicFramePr>
        <p:xfrm>
          <a:off x="5702070" y="4110898"/>
          <a:ext cx="184150" cy="346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931" name="方程式" r:id="rId7" imgW="88560" imgH="164880" progId="Equation.3">
                  <p:embed/>
                </p:oleObj>
              </mc:Choice>
              <mc:Fallback>
                <p:oleObj name="方程式" r:id="rId7" imgW="88560" imgH="164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02070" y="4110898"/>
                        <a:ext cx="184150" cy="346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75830541"/>
              </p:ext>
            </p:extLst>
          </p:nvPr>
        </p:nvGraphicFramePr>
        <p:xfrm>
          <a:off x="1415671" y="5508217"/>
          <a:ext cx="1787525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932" name="方程式" r:id="rId9" imgW="787320" imgH="228600" progId="Equation.3">
                  <p:embed/>
                </p:oleObj>
              </mc:Choice>
              <mc:Fallback>
                <p:oleObj name="方程式" r:id="rId9" imgW="78732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15671" y="5508217"/>
                        <a:ext cx="1787525" cy="520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99905377"/>
              </p:ext>
            </p:extLst>
          </p:nvPr>
        </p:nvGraphicFramePr>
        <p:xfrm>
          <a:off x="6253073" y="5508217"/>
          <a:ext cx="1874837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933" name="方程式" r:id="rId11" imgW="825480" imgH="228600" progId="Equation.3">
                  <p:embed/>
                </p:oleObj>
              </mc:Choice>
              <mc:Fallback>
                <p:oleObj name="方程式" r:id="rId11" imgW="8254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53073" y="5508217"/>
                        <a:ext cx="1874837" cy="520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矩形 18"/>
          <p:cNvSpPr/>
          <p:nvPr/>
        </p:nvSpPr>
        <p:spPr>
          <a:xfrm>
            <a:off x="3157701" y="1804508"/>
            <a:ext cx="4572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zh-TW" sz="2400" dirty="0"/>
              <a:t>RL circuit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US" altLang="zh-TW" sz="2400" dirty="0"/>
              <a:t>R=4</a:t>
            </a:r>
            <a:r>
              <a:rPr lang="el-GR" altLang="zh-TW" sz="2400" dirty="0"/>
              <a:t>Ω</a:t>
            </a:r>
            <a:r>
              <a:rPr lang="en-US" altLang="zh-TW" sz="2400" dirty="0"/>
              <a:t>, L=0.1H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US" altLang="zh-TW" sz="2400" dirty="0"/>
              <a:t>Find </a:t>
            </a:r>
            <a:r>
              <a:rPr lang="en-US" altLang="zh-TW" sz="2400" dirty="0" err="1"/>
              <a:t>i</a:t>
            </a:r>
            <a:r>
              <a:rPr lang="en-US" altLang="zh-TW" sz="2400" dirty="0"/>
              <a:t>(t)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altLang="zh-TW" sz="2400" dirty="0" err="1"/>
              <a:t>i</a:t>
            </a:r>
            <a:r>
              <a:rPr lang="en-US" altLang="zh-TW" sz="2400" dirty="0"/>
              <a:t>(t)=0, if t&lt;0</a:t>
            </a:r>
          </a:p>
        </p:txBody>
      </p:sp>
    </p:spTree>
    <p:extLst>
      <p:ext uri="{BB962C8B-B14F-4D97-AF65-F5344CB8AC3E}">
        <p14:creationId xmlns:p14="http://schemas.microsoft.com/office/powerpoint/2010/main" val="16307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圖片 1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02499" y="2604909"/>
            <a:ext cx="561069" cy="1400435"/>
          </a:xfrm>
          <a:prstGeom prst="rect">
            <a:avLst/>
          </a:prstGeom>
        </p:spPr>
      </p:pic>
      <p:pic>
        <p:nvPicPr>
          <p:cNvPr id="20" name="圖片 1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70155" y="3291317"/>
            <a:ext cx="561069" cy="635414"/>
          </a:xfrm>
          <a:prstGeom prst="rect">
            <a:avLst/>
          </a:prstGeom>
        </p:spPr>
      </p:pic>
      <p:pic>
        <p:nvPicPr>
          <p:cNvPr id="21" name="圖片 2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05195" y="3558916"/>
            <a:ext cx="561069" cy="302843"/>
          </a:xfrm>
          <a:prstGeom prst="rect">
            <a:avLst/>
          </a:prstGeom>
        </p:spPr>
      </p:pic>
      <p:pic>
        <p:nvPicPr>
          <p:cNvPr id="9" name="圖片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8650" y="1333901"/>
            <a:ext cx="3815013" cy="3012431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Example 5.11 – Superposition + State</a:t>
            </a:r>
            <a:endParaRPr lang="zh-TW" altLang="en-US" dirty="0"/>
          </a:p>
        </p:txBody>
      </p:sp>
      <p:graphicFrame>
        <p:nvGraphicFramePr>
          <p:cNvPr id="8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36118889"/>
              </p:ext>
            </p:extLst>
          </p:nvPr>
        </p:nvGraphicFramePr>
        <p:xfrm>
          <a:off x="2058988" y="2159876"/>
          <a:ext cx="1874837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57" name="方程式" r:id="rId5" imgW="825480" imgH="228600" progId="Equation.3">
                  <p:embed/>
                </p:oleObj>
              </mc:Choice>
              <mc:Fallback>
                <p:oleObj name="方程式" r:id="rId5" imgW="8254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8988" y="2159876"/>
                        <a:ext cx="1874837" cy="520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矩形 9"/>
          <p:cNvSpPr/>
          <p:nvPr/>
        </p:nvSpPr>
        <p:spPr>
          <a:xfrm>
            <a:off x="1344525" y="2143834"/>
            <a:ext cx="228781" cy="170188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11" name="圖片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59087" y="1730314"/>
            <a:ext cx="561069" cy="2363984"/>
          </a:xfrm>
          <a:prstGeom prst="rect">
            <a:avLst/>
          </a:prstGeom>
        </p:spPr>
      </p:pic>
      <p:cxnSp>
        <p:nvCxnSpPr>
          <p:cNvPr id="12" name="直線單箭頭接點 11"/>
          <p:cNvCxnSpPr/>
          <p:nvPr/>
        </p:nvCxnSpPr>
        <p:spPr>
          <a:xfrm>
            <a:off x="4698507" y="3861759"/>
            <a:ext cx="4012356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單箭頭接點 13"/>
          <p:cNvCxnSpPr/>
          <p:nvPr/>
        </p:nvCxnSpPr>
        <p:spPr>
          <a:xfrm flipV="1">
            <a:off x="5422232" y="1251808"/>
            <a:ext cx="0" cy="2609951"/>
          </a:xfrm>
          <a:prstGeom prst="straightConnector1">
            <a:avLst/>
          </a:prstGeom>
          <a:ln w="571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46114133"/>
              </p:ext>
            </p:extLst>
          </p:nvPr>
        </p:nvGraphicFramePr>
        <p:xfrm>
          <a:off x="5288439" y="3878605"/>
          <a:ext cx="288925" cy="404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58" name="方程式" r:id="rId7" imgW="126720" imgH="177480" progId="Equation.3">
                  <p:embed/>
                </p:oleObj>
              </mc:Choice>
              <mc:Fallback>
                <p:oleObj name="方程式" r:id="rId7" imgW="12672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88439" y="3878605"/>
                        <a:ext cx="288925" cy="404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矩形 22"/>
          <p:cNvSpPr/>
          <p:nvPr/>
        </p:nvSpPr>
        <p:spPr>
          <a:xfrm>
            <a:off x="1835608" y="2758082"/>
            <a:ext cx="238663" cy="108520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4" name="矩形 23"/>
          <p:cNvSpPr/>
          <p:nvPr/>
        </p:nvSpPr>
        <p:spPr>
          <a:xfrm>
            <a:off x="2329115" y="3274545"/>
            <a:ext cx="237520" cy="56874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5" name="矩形 24"/>
          <p:cNvSpPr/>
          <p:nvPr/>
        </p:nvSpPr>
        <p:spPr>
          <a:xfrm>
            <a:off x="2827028" y="3558916"/>
            <a:ext cx="274647" cy="28437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7" name="文字方塊 26"/>
          <p:cNvSpPr txBox="1"/>
          <p:nvPr/>
        </p:nvSpPr>
        <p:spPr>
          <a:xfrm>
            <a:off x="1750059" y="1367612"/>
            <a:ext cx="24061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 smtClean="0"/>
              <a:t>Current Source</a:t>
            </a:r>
          </a:p>
          <a:p>
            <a:pPr algn="ctr"/>
            <a:r>
              <a:rPr lang="en-US" altLang="zh-TW" sz="2400" dirty="0" smtClean="0"/>
              <a:t>(Input)</a:t>
            </a:r>
            <a:endParaRPr lang="zh-TW" altLang="en-US" sz="2400" dirty="0"/>
          </a:p>
        </p:txBody>
      </p:sp>
      <p:sp>
        <p:nvSpPr>
          <p:cNvPr id="28" name="文字方塊 27"/>
          <p:cNvSpPr txBox="1"/>
          <p:nvPr/>
        </p:nvSpPr>
        <p:spPr>
          <a:xfrm>
            <a:off x="6174092" y="1339402"/>
            <a:ext cx="180146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 smtClean="0"/>
              <a:t>Current on Inductor</a:t>
            </a:r>
          </a:p>
          <a:p>
            <a:pPr algn="ctr"/>
            <a:r>
              <a:rPr lang="en-US" altLang="zh-TW" sz="2400" dirty="0" smtClean="0"/>
              <a:t>(Response)</a:t>
            </a:r>
            <a:endParaRPr lang="zh-TW" altLang="en-US" sz="2400" dirty="0"/>
          </a:p>
        </p:txBody>
      </p:sp>
      <p:sp>
        <p:nvSpPr>
          <p:cNvPr id="29" name="文字方塊 28"/>
          <p:cNvSpPr txBox="1"/>
          <p:nvPr/>
        </p:nvSpPr>
        <p:spPr>
          <a:xfrm>
            <a:off x="132411" y="4253625"/>
            <a:ext cx="434323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smtClean="0"/>
              <a:t>Response of the pulse between time point t</a:t>
            </a:r>
            <a:r>
              <a:rPr lang="en-US" altLang="zh-TW" sz="2400" baseline="-25000" dirty="0" smtClean="0"/>
              <a:t>0</a:t>
            </a:r>
            <a:r>
              <a:rPr lang="en-US" altLang="zh-TW" sz="2400" dirty="0" smtClean="0"/>
              <a:t>-Δt and t</a:t>
            </a:r>
            <a:r>
              <a:rPr lang="en-US" altLang="zh-TW" sz="2400" baseline="-25000" dirty="0" smtClean="0"/>
              <a:t>0</a:t>
            </a:r>
            <a:endParaRPr lang="zh-TW" altLang="en-US" sz="2400" baseline="-25000" dirty="0"/>
          </a:p>
        </p:txBody>
      </p:sp>
      <p:graphicFrame>
        <p:nvGraphicFramePr>
          <p:cNvPr id="3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63617507"/>
              </p:ext>
            </p:extLst>
          </p:nvPr>
        </p:nvGraphicFramePr>
        <p:xfrm>
          <a:off x="3715054" y="4462294"/>
          <a:ext cx="2459038" cy="1101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59" name="方程式" r:id="rId9" imgW="1079280" imgH="431640" progId="Equation.3">
                  <p:embed/>
                </p:oleObj>
              </mc:Choice>
              <mc:Fallback>
                <p:oleObj name="方程式" r:id="rId9" imgW="107928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15054" y="4462294"/>
                        <a:ext cx="2459038" cy="1101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09426273"/>
              </p:ext>
            </p:extLst>
          </p:nvPr>
        </p:nvGraphicFramePr>
        <p:xfrm>
          <a:off x="6174092" y="4479550"/>
          <a:ext cx="2459038" cy="1101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60" name="方程式" r:id="rId11" imgW="1079280" imgH="431640" progId="Equation.3">
                  <p:embed/>
                </p:oleObj>
              </mc:Choice>
              <mc:Fallback>
                <p:oleObj name="方程式" r:id="rId11" imgW="107928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74092" y="4479550"/>
                        <a:ext cx="2459038" cy="1101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" name="文字方塊 31"/>
          <p:cNvSpPr txBox="1"/>
          <p:nvPr/>
        </p:nvSpPr>
        <p:spPr>
          <a:xfrm>
            <a:off x="157498" y="5550814"/>
            <a:ext cx="43432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smtClean="0"/>
              <a:t>Its contribution at point a:</a:t>
            </a:r>
            <a:endParaRPr lang="zh-TW" altLang="en-US" sz="2400" baseline="-25000" dirty="0"/>
          </a:p>
        </p:txBody>
      </p:sp>
      <p:grpSp>
        <p:nvGrpSpPr>
          <p:cNvPr id="33" name="群組 32"/>
          <p:cNvGrpSpPr/>
          <p:nvPr/>
        </p:nvGrpSpPr>
        <p:grpSpPr>
          <a:xfrm>
            <a:off x="3220461" y="3814437"/>
            <a:ext cx="268288" cy="394161"/>
            <a:chOff x="5731041" y="3861424"/>
            <a:chExt cx="268288" cy="394161"/>
          </a:xfrm>
        </p:grpSpPr>
        <p:graphicFrame>
          <p:nvGraphicFramePr>
            <p:cNvPr id="34" name="Object 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774690943"/>
                </p:ext>
              </p:extLst>
            </p:nvPr>
          </p:nvGraphicFramePr>
          <p:xfrm>
            <a:off x="5731041" y="3925385"/>
            <a:ext cx="268288" cy="330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4061" name="方程式" r:id="rId13" imgW="126720" imgH="139680" progId="Equation.3">
                    <p:embed/>
                  </p:oleObj>
                </mc:Choice>
                <mc:Fallback>
                  <p:oleObj name="方程式" r:id="rId13" imgW="126720" imgH="1396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731041" y="3925385"/>
                          <a:ext cx="268288" cy="3302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5" name="橢圓 34"/>
            <p:cNvSpPr/>
            <p:nvPr/>
          </p:nvSpPr>
          <p:spPr>
            <a:xfrm>
              <a:off x="5823284" y="3861424"/>
              <a:ext cx="108000" cy="108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36" name="群組 35"/>
          <p:cNvGrpSpPr/>
          <p:nvPr/>
        </p:nvGrpSpPr>
        <p:grpSpPr>
          <a:xfrm>
            <a:off x="7660077" y="3797161"/>
            <a:ext cx="268288" cy="394161"/>
            <a:chOff x="5731041" y="3861424"/>
            <a:chExt cx="268288" cy="394161"/>
          </a:xfrm>
        </p:grpSpPr>
        <p:graphicFrame>
          <p:nvGraphicFramePr>
            <p:cNvPr id="37" name="Object 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268823368"/>
                </p:ext>
              </p:extLst>
            </p:nvPr>
          </p:nvGraphicFramePr>
          <p:xfrm>
            <a:off x="5731041" y="3925385"/>
            <a:ext cx="268288" cy="330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4062" name="方程式" r:id="rId15" imgW="126720" imgH="139680" progId="Equation.3">
                    <p:embed/>
                  </p:oleObj>
                </mc:Choice>
                <mc:Fallback>
                  <p:oleObj name="方程式" r:id="rId15" imgW="126720" imgH="1396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731041" y="3925385"/>
                          <a:ext cx="268288" cy="3302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8" name="橢圓 37"/>
            <p:cNvSpPr/>
            <p:nvPr/>
          </p:nvSpPr>
          <p:spPr>
            <a:xfrm>
              <a:off x="5823284" y="3861424"/>
              <a:ext cx="108000" cy="108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aphicFrame>
        <p:nvGraphicFramePr>
          <p:cNvPr id="39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35859501"/>
              </p:ext>
            </p:extLst>
          </p:nvPr>
        </p:nvGraphicFramePr>
        <p:xfrm>
          <a:off x="3696180" y="5598531"/>
          <a:ext cx="3325813" cy="1101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63" name="方程式" r:id="rId16" imgW="1460160" imgH="431640" progId="Equation.3">
                  <p:embed/>
                </p:oleObj>
              </mc:Choice>
              <mc:Fallback>
                <p:oleObj name="方程式" r:id="rId16" imgW="146016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96180" y="5598531"/>
                        <a:ext cx="3325813" cy="1101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88676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23" grpId="0" animBg="1"/>
      <p:bldP spid="24" grpId="0" animBg="1"/>
      <p:bldP spid="25" grpId="0" animBg="1"/>
      <p:bldP spid="29" grpId="0"/>
      <p:bldP spid="32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Example 5.11 – Superposition + State</a:t>
            </a:r>
            <a:endParaRPr lang="zh-TW" altLang="en-US" dirty="0"/>
          </a:p>
        </p:txBody>
      </p:sp>
      <p:graphicFrame>
        <p:nvGraphicFramePr>
          <p:cNvPr id="4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99057536"/>
              </p:ext>
            </p:extLst>
          </p:nvPr>
        </p:nvGraphicFramePr>
        <p:xfrm>
          <a:off x="628650" y="4648215"/>
          <a:ext cx="3859212" cy="1100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76" name="方程式" r:id="rId4" imgW="1701720" imgH="482400" progId="Equation.3">
                  <p:embed/>
                </p:oleObj>
              </mc:Choice>
              <mc:Fallback>
                <p:oleObj name="方程式" r:id="rId4" imgW="1701720" imgH="482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8650" y="4648215"/>
                        <a:ext cx="3859212" cy="1100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7108379"/>
              </p:ext>
            </p:extLst>
          </p:nvPr>
        </p:nvGraphicFramePr>
        <p:xfrm>
          <a:off x="4571583" y="4619939"/>
          <a:ext cx="2967037" cy="1098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77" name="方程式" r:id="rId6" imgW="1307880" imgH="482400" progId="Equation.3">
                  <p:embed/>
                </p:oleObj>
              </mc:Choice>
              <mc:Fallback>
                <p:oleObj name="方程式" r:id="rId6" imgW="1307880" imgH="482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1583" y="4619939"/>
                        <a:ext cx="2967037" cy="1098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9168794"/>
              </p:ext>
            </p:extLst>
          </p:nvPr>
        </p:nvGraphicFramePr>
        <p:xfrm>
          <a:off x="1202677" y="5600166"/>
          <a:ext cx="2160587" cy="1098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78" name="方程式" r:id="rId8" imgW="952200" imgH="482400" progId="Equation.3">
                  <p:embed/>
                </p:oleObj>
              </mc:Choice>
              <mc:Fallback>
                <p:oleObj name="方程式" r:id="rId8" imgW="952200" imgH="482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02677" y="5600166"/>
                        <a:ext cx="2160587" cy="1098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62377899"/>
              </p:ext>
            </p:extLst>
          </p:nvPr>
        </p:nvGraphicFramePr>
        <p:xfrm>
          <a:off x="3469274" y="5816884"/>
          <a:ext cx="1670050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79" name="方程式" r:id="rId10" imgW="736560" imgH="203040" progId="Equation.3">
                  <p:embed/>
                </p:oleObj>
              </mc:Choice>
              <mc:Fallback>
                <p:oleObj name="方程式" r:id="rId10" imgW="73656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69274" y="5816884"/>
                        <a:ext cx="1670050" cy="463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文字方塊 7"/>
          <p:cNvSpPr txBox="1"/>
          <p:nvPr/>
        </p:nvSpPr>
        <p:spPr>
          <a:xfrm>
            <a:off x="444007" y="1830367"/>
            <a:ext cx="434323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smtClean="0"/>
              <a:t>For the response of the pulse between time point t</a:t>
            </a:r>
            <a:r>
              <a:rPr lang="en-US" altLang="zh-TW" sz="2400" baseline="-25000" dirty="0" smtClean="0"/>
              <a:t>0</a:t>
            </a:r>
            <a:r>
              <a:rPr lang="en-US" altLang="zh-TW" sz="2400" dirty="0" smtClean="0"/>
              <a:t>-Δt and t</a:t>
            </a:r>
            <a:r>
              <a:rPr lang="en-US" altLang="zh-TW" sz="2400" baseline="-25000" dirty="0" smtClean="0"/>
              <a:t>0</a:t>
            </a:r>
            <a:endParaRPr lang="zh-TW" altLang="en-US" sz="2400" baseline="-25000" dirty="0"/>
          </a:p>
        </p:txBody>
      </p:sp>
      <p:sp>
        <p:nvSpPr>
          <p:cNvPr id="9" name="文字方塊 8"/>
          <p:cNvSpPr txBox="1"/>
          <p:nvPr/>
        </p:nvSpPr>
        <p:spPr>
          <a:xfrm>
            <a:off x="1090383" y="2628413"/>
            <a:ext cx="43432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smtClean="0"/>
              <a:t>Its contribution at point a is:</a:t>
            </a:r>
            <a:endParaRPr lang="zh-TW" altLang="en-US" sz="2400" baseline="-25000" dirty="0"/>
          </a:p>
        </p:txBody>
      </p:sp>
      <p:graphicFrame>
        <p:nvGraphicFramePr>
          <p:cNvPr id="1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76298736"/>
              </p:ext>
            </p:extLst>
          </p:nvPr>
        </p:nvGraphicFramePr>
        <p:xfrm>
          <a:off x="4960146" y="2273450"/>
          <a:ext cx="3325813" cy="1101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80" name="方程式" r:id="rId12" imgW="1460160" imgH="431640" progId="Equation.3">
                  <p:embed/>
                </p:oleObj>
              </mc:Choice>
              <mc:Fallback>
                <p:oleObj name="方程式" r:id="rId12" imgW="146016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60146" y="2273450"/>
                        <a:ext cx="3325813" cy="1101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85703885"/>
              </p:ext>
            </p:extLst>
          </p:nvPr>
        </p:nvGraphicFramePr>
        <p:xfrm>
          <a:off x="628650" y="3521389"/>
          <a:ext cx="3484562" cy="1012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81" name="方程式" r:id="rId14" imgW="1536480" imgH="444240" progId="Equation.3">
                  <p:embed/>
                </p:oleObj>
              </mc:Choice>
              <mc:Fallback>
                <p:oleObj name="方程式" r:id="rId14" imgW="1536480" imgH="444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8650" y="3521389"/>
                        <a:ext cx="3484562" cy="1012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7872371"/>
              </p:ext>
            </p:extLst>
          </p:nvPr>
        </p:nvGraphicFramePr>
        <p:xfrm>
          <a:off x="7597774" y="3433989"/>
          <a:ext cx="1139825" cy="984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82" name="方程式" r:id="rId16" imgW="457200" imgH="393480" progId="Equation.3">
                  <p:embed/>
                </p:oleObj>
              </mc:Choice>
              <mc:Fallback>
                <p:oleObj name="方程式" r:id="rId16" imgW="45720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97774" y="3433989"/>
                        <a:ext cx="1139825" cy="984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76309112"/>
              </p:ext>
            </p:extLst>
          </p:nvPr>
        </p:nvGraphicFramePr>
        <p:xfrm>
          <a:off x="4113212" y="3493113"/>
          <a:ext cx="2822575" cy="1098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83" name="方程式" r:id="rId18" imgW="1244520" imgH="482400" progId="Equation.3">
                  <p:embed/>
                </p:oleObj>
              </mc:Choice>
              <mc:Fallback>
                <p:oleObj name="方程式" r:id="rId18" imgW="1244520" imgH="482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3212" y="3493113"/>
                        <a:ext cx="2822575" cy="1098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52614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Homework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5.56</a:t>
            </a:r>
          </a:p>
          <a:p>
            <a:r>
              <a:rPr lang="en-US" altLang="zh-TW" dirty="0" smtClean="0"/>
              <a:t>5.60</a:t>
            </a:r>
          </a:p>
          <a:p>
            <a:r>
              <a:rPr lang="en-US" altLang="zh-TW" dirty="0" smtClean="0"/>
              <a:t>5.64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802116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Outline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Examples 5.12 and 5.11</a:t>
            </a:r>
          </a:p>
          <a:p>
            <a:pPr lvl="1"/>
            <a:r>
              <a:rPr lang="en-US" altLang="zh-TW" sz="2800" dirty="0" smtClean="0"/>
              <a:t>Solved by Differential Equation</a:t>
            </a:r>
          </a:p>
          <a:p>
            <a:pPr lvl="1"/>
            <a:r>
              <a:rPr lang="en-US" altLang="zh-TW" sz="2800" dirty="0"/>
              <a:t>Solved by </a:t>
            </a:r>
            <a:r>
              <a:rPr lang="en-US" altLang="zh-TW" sz="2800" dirty="0" smtClean="0"/>
              <a:t>Superposition and State</a:t>
            </a:r>
            <a:endParaRPr lang="zh-TW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611089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1442403"/>
            <a:ext cx="7772400" cy="2387600"/>
          </a:xfrm>
        </p:spPr>
        <p:txBody>
          <a:bodyPr/>
          <a:lstStyle/>
          <a:p>
            <a:r>
              <a:rPr lang="en-US" altLang="zh-TW" dirty="0" smtClean="0"/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26976568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Answer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5.56: </a:t>
            </a:r>
            <a:r>
              <a:rPr lang="en-US" altLang="zh-TW" dirty="0" err="1" smtClean="0"/>
              <a:t>iF</a:t>
            </a:r>
            <a:r>
              <a:rPr lang="en-US" altLang="zh-TW" dirty="0" smtClean="0"/>
              <a:t>(t) =-10te^(-20t) - 3e^(-20t)</a:t>
            </a:r>
          </a:p>
          <a:p>
            <a:r>
              <a:rPr lang="en-US" altLang="zh-TW" dirty="0" smtClean="0"/>
              <a:t>5.60: </a:t>
            </a:r>
            <a:r>
              <a:rPr lang="en-US" altLang="zh-TW" dirty="0" err="1" smtClean="0"/>
              <a:t>vF</a:t>
            </a:r>
            <a:r>
              <a:rPr lang="en-US" altLang="zh-TW" dirty="0" smtClean="0"/>
              <a:t>(t) = 2 – 50te^(-25t)</a:t>
            </a:r>
          </a:p>
          <a:p>
            <a:r>
              <a:rPr lang="en-US" altLang="zh-TW" dirty="0" smtClean="0"/>
              <a:t>5.64: </a:t>
            </a:r>
            <a:r>
              <a:rPr lang="en-US" altLang="zh-TW" dirty="0" err="1" smtClean="0"/>
              <a:t>i</a:t>
            </a:r>
            <a:r>
              <a:rPr lang="en-US" altLang="zh-TW" dirty="0" smtClean="0"/>
              <a:t>(t) = 0.05e^(25t) +</a:t>
            </a:r>
            <a:r>
              <a:rPr lang="zh-TW" altLang="en-US" dirty="0"/>
              <a:t> </a:t>
            </a:r>
            <a:r>
              <a:rPr lang="en-US" altLang="zh-TW" dirty="0" smtClean="0"/>
              <a:t>0.02 – 0.07e^(-25t)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370796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Example 5.12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RL circuit</a:t>
            </a:r>
          </a:p>
          <a:p>
            <a:pPr lvl="1"/>
            <a:r>
              <a:rPr lang="en-US" altLang="zh-TW" sz="2800" dirty="0" smtClean="0"/>
              <a:t>R=4</a:t>
            </a:r>
            <a:r>
              <a:rPr lang="el-GR" altLang="zh-TW" sz="2800" dirty="0" smtClean="0"/>
              <a:t>Ω</a:t>
            </a:r>
            <a:r>
              <a:rPr lang="en-US" altLang="zh-TW" sz="2800" dirty="0" smtClean="0"/>
              <a:t>, L=0.1H</a:t>
            </a:r>
          </a:p>
          <a:p>
            <a:pPr lvl="1"/>
            <a:r>
              <a:rPr lang="en-US" altLang="zh-TW" sz="2800" dirty="0" smtClean="0"/>
              <a:t>Find </a:t>
            </a:r>
            <a:r>
              <a:rPr lang="en-US" altLang="zh-TW" sz="2800" dirty="0" err="1" smtClean="0"/>
              <a:t>i</a:t>
            </a:r>
            <a:r>
              <a:rPr lang="en-US" altLang="zh-TW" sz="2800" dirty="0" smtClean="0"/>
              <a:t>(t), t&gt;0</a:t>
            </a:r>
          </a:p>
          <a:p>
            <a:pPr lvl="2"/>
            <a:r>
              <a:rPr lang="en-US" altLang="zh-TW" sz="2800" dirty="0" err="1" smtClean="0"/>
              <a:t>i</a:t>
            </a:r>
            <a:r>
              <a:rPr lang="en-US" altLang="zh-TW" sz="2800" dirty="0" smtClean="0"/>
              <a:t>(t)=0, if t&lt;0</a:t>
            </a:r>
          </a:p>
          <a:p>
            <a:pPr lvl="1"/>
            <a:endParaRPr lang="zh-TW" altLang="en-US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37677" y="1431118"/>
            <a:ext cx="4686249" cy="2720786"/>
          </a:xfrm>
          <a:prstGeom prst="rect">
            <a:avLst/>
          </a:prstGeom>
        </p:spPr>
      </p:pic>
      <p:graphicFrame>
        <p:nvGraphicFramePr>
          <p:cNvPr id="6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41532897"/>
              </p:ext>
            </p:extLst>
          </p:nvPr>
        </p:nvGraphicFramePr>
        <p:xfrm>
          <a:off x="4410883" y="4073098"/>
          <a:ext cx="2565400" cy="492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36" name="方程式" r:id="rId5" imgW="1130040" imgH="215640" progId="Equation.3">
                  <p:embed/>
                </p:oleObj>
              </mc:Choice>
              <mc:Fallback>
                <p:oleObj name="方程式" r:id="rId5" imgW="113004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0883" y="4073098"/>
                        <a:ext cx="2565400" cy="492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38729340"/>
              </p:ext>
            </p:extLst>
          </p:nvPr>
        </p:nvGraphicFramePr>
        <p:xfrm>
          <a:off x="2102581" y="3727975"/>
          <a:ext cx="1258774" cy="5309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37" name="方程式" r:id="rId7" imgW="545760" imgH="228600" progId="Equation.3">
                  <p:embed/>
                </p:oleObj>
              </mc:Choice>
              <mc:Fallback>
                <p:oleObj name="方程式" r:id="rId7" imgW="54576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02581" y="3727975"/>
                        <a:ext cx="1258774" cy="53094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向右箭號 8"/>
          <p:cNvSpPr/>
          <p:nvPr/>
        </p:nvSpPr>
        <p:spPr>
          <a:xfrm>
            <a:off x="1526304" y="3804175"/>
            <a:ext cx="515154" cy="34772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aphicFrame>
        <p:nvGraphicFramePr>
          <p:cNvPr id="10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8738483"/>
              </p:ext>
            </p:extLst>
          </p:nvPr>
        </p:nvGraphicFramePr>
        <p:xfrm>
          <a:off x="1235607" y="5163110"/>
          <a:ext cx="2795588" cy="896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38" name="方程式" r:id="rId9" imgW="1231560" imgH="393480" progId="Equation.3">
                  <p:embed/>
                </p:oleObj>
              </mc:Choice>
              <mc:Fallback>
                <p:oleObj name="方程式" r:id="rId9" imgW="123156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35607" y="5163110"/>
                        <a:ext cx="2795588" cy="896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2" name="群組 11"/>
          <p:cNvGrpSpPr/>
          <p:nvPr/>
        </p:nvGrpSpPr>
        <p:grpSpPr>
          <a:xfrm>
            <a:off x="4490422" y="5173359"/>
            <a:ext cx="3811671" cy="896937"/>
            <a:chOff x="5277901" y="4937391"/>
            <a:chExt cx="3811671" cy="896937"/>
          </a:xfrm>
        </p:grpSpPr>
        <p:graphicFrame>
          <p:nvGraphicFramePr>
            <p:cNvPr id="5" name="Object 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551019702"/>
                </p:ext>
              </p:extLst>
            </p:nvPr>
          </p:nvGraphicFramePr>
          <p:xfrm>
            <a:off x="6179685" y="4937391"/>
            <a:ext cx="2909887" cy="8969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639" name="方程式" r:id="rId11" imgW="1282680" imgH="393480" progId="Equation.3">
                    <p:embed/>
                  </p:oleObj>
                </mc:Choice>
                <mc:Fallback>
                  <p:oleObj name="方程式" r:id="rId11" imgW="1282680" imgH="3934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179685" y="4937391"/>
                          <a:ext cx="2909887" cy="89693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1" name="向右箭號 10"/>
            <p:cNvSpPr/>
            <p:nvPr/>
          </p:nvSpPr>
          <p:spPr>
            <a:xfrm>
              <a:off x="5277901" y="5201745"/>
              <a:ext cx="515154" cy="347729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sp>
        <p:nvSpPr>
          <p:cNvPr id="8" name="文字方塊 7"/>
          <p:cNvSpPr txBox="1"/>
          <p:nvPr/>
        </p:nvSpPr>
        <p:spPr>
          <a:xfrm>
            <a:off x="6959625" y="4066204"/>
            <a:ext cx="8321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 smtClean="0"/>
              <a:t>(t&gt;0)</a:t>
            </a:r>
            <a:endParaRPr lang="zh-TW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466065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Example </a:t>
            </a:r>
            <a:r>
              <a:rPr lang="en-US" altLang="zh-TW" dirty="0" smtClean="0"/>
              <a:t>5.12 – Differential Equation</a:t>
            </a:r>
            <a:endParaRPr lang="zh-TW" altLang="en-US" dirty="0"/>
          </a:p>
        </p:txBody>
      </p:sp>
      <p:graphicFrame>
        <p:nvGraphicFramePr>
          <p:cNvPr id="4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40718024"/>
              </p:ext>
            </p:extLst>
          </p:nvPr>
        </p:nvGraphicFramePr>
        <p:xfrm>
          <a:off x="639457" y="1799865"/>
          <a:ext cx="2909887" cy="896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193" name="方程式" r:id="rId4" imgW="1282680" imgH="393480" progId="Equation.3">
                  <p:embed/>
                </p:oleObj>
              </mc:Choice>
              <mc:Fallback>
                <p:oleObj name="方程式" r:id="rId4" imgW="128268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9457" y="1799865"/>
                        <a:ext cx="2909887" cy="896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90589551"/>
              </p:ext>
            </p:extLst>
          </p:nvPr>
        </p:nvGraphicFramePr>
        <p:xfrm>
          <a:off x="7080593" y="1987191"/>
          <a:ext cx="1238250" cy="522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194" name="方程式" r:id="rId6" imgW="545760" imgH="228600" progId="Equation.3">
                  <p:embed/>
                </p:oleObj>
              </mc:Choice>
              <mc:Fallback>
                <p:oleObj name="方程式" r:id="rId6" imgW="54576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80593" y="1987191"/>
                        <a:ext cx="1238250" cy="522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64376547"/>
              </p:ext>
            </p:extLst>
          </p:nvPr>
        </p:nvGraphicFramePr>
        <p:xfrm>
          <a:off x="4032268" y="2017353"/>
          <a:ext cx="2565400" cy="492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195" name="方程式" r:id="rId8" imgW="1130040" imgH="215640" progId="Equation.3">
                  <p:embed/>
                </p:oleObj>
              </mc:Choice>
              <mc:Fallback>
                <p:oleObj name="方程式" r:id="rId8" imgW="113004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2268" y="2017353"/>
                        <a:ext cx="2565400" cy="492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文字方塊 6"/>
          <p:cNvSpPr txBox="1"/>
          <p:nvPr/>
        </p:nvSpPr>
        <p:spPr>
          <a:xfrm>
            <a:off x="3641584" y="2707606"/>
            <a:ext cx="52635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err="1" smtClean="0"/>
              <a:t>i</a:t>
            </a:r>
            <a:r>
              <a:rPr lang="en-US" altLang="zh-TW" sz="2400" baseline="-25000" dirty="0" err="1" smtClean="0"/>
              <a:t>N</a:t>
            </a:r>
            <a:r>
              <a:rPr lang="en-US" altLang="zh-TW" sz="2400" dirty="0" smtClean="0"/>
              <a:t>(t): General solution (Natural Response)</a:t>
            </a:r>
            <a:endParaRPr lang="zh-TW" altLang="en-US" sz="2400" dirty="0"/>
          </a:p>
        </p:txBody>
      </p:sp>
      <p:graphicFrame>
        <p:nvGraphicFramePr>
          <p:cNvPr id="8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38328536"/>
              </p:ext>
            </p:extLst>
          </p:nvPr>
        </p:nvGraphicFramePr>
        <p:xfrm>
          <a:off x="887412" y="2705112"/>
          <a:ext cx="2363788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196" name="方程式" r:id="rId10" imgW="1041120" imgH="228600" progId="Equation.3">
                  <p:embed/>
                </p:oleObj>
              </mc:Choice>
              <mc:Fallback>
                <p:oleObj name="方程式" r:id="rId10" imgW="104112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7412" y="2705112"/>
                        <a:ext cx="2363788" cy="520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文字方塊 8"/>
          <p:cNvSpPr txBox="1"/>
          <p:nvPr/>
        </p:nvSpPr>
        <p:spPr>
          <a:xfrm>
            <a:off x="3648240" y="3266613"/>
            <a:ext cx="54812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err="1" smtClean="0"/>
              <a:t>i</a:t>
            </a:r>
            <a:r>
              <a:rPr lang="en-US" altLang="zh-TW" sz="2400" baseline="-25000" dirty="0" err="1" smtClean="0"/>
              <a:t>F</a:t>
            </a:r>
            <a:r>
              <a:rPr lang="en-US" altLang="zh-TW" sz="2400" dirty="0" smtClean="0"/>
              <a:t>(t): Special solution (Forced Response)</a:t>
            </a:r>
            <a:endParaRPr lang="zh-TW" altLang="en-US" sz="2400" dirty="0"/>
          </a:p>
        </p:txBody>
      </p:sp>
      <p:sp>
        <p:nvSpPr>
          <p:cNvPr id="15" name="文字方塊 14"/>
          <p:cNvSpPr txBox="1"/>
          <p:nvPr/>
        </p:nvSpPr>
        <p:spPr>
          <a:xfrm>
            <a:off x="407228" y="3620860"/>
            <a:ext cx="24700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b="1" i="1" u="sng" dirty="0" smtClean="0"/>
              <a:t>Natural Response:</a:t>
            </a:r>
            <a:endParaRPr lang="zh-TW" altLang="en-US" sz="2400" b="1" i="1" u="sng" dirty="0"/>
          </a:p>
        </p:txBody>
      </p:sp>
      <p:graphicFrame>
        <p:nvGraphicFramePr>
          <p:cNvPr id="16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3067196"/>
              </p:ext>
            </p:extLst>
          </p:nvPr>
        </p:nvGraphicFramePr>
        <p:xfrm>
          <a:off x="1093569" y="4966314"/>
          <a:ext cx="1641475" cy="549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197" name="方程式" r:id="rId12" imgW="723600" imgH="241200" progId="Equation.3">
                  <p:embed/>
                </p:oleObj>
              </mc:Choice>
              <mc:Fallback>
                <p:oleObj name="方程式" r:id="rId12" imgW="72360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93569" y="4966314"/>
                        <a:ext cx="1641475" cy="549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36618745"/>
              </p:ext>
            </p:extLst>
          </p:nvPr>
        </p:nvGraphicFramePr>
        <p:xfrm>
          <a:off x="1076625" y="5509475"/>
          <a:ext cx="2938462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198" name="方程式" r:id="rId14" imgW="1295280" imgH="203040" progId="Equation.3">
                  <p:embed/>
                </p:oleObj>
              </mc:Choice>
              <mc:Fallback>
                <p:oleObj name="方程式" r:id="rId14" imgW="129528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6625" y="5509475"/>
                        <a:ext cx="2938462" cy="463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65854894"/>
              </p:ext>
            </p:extLst>
          </p:nvPr>
        </p:nvGraphicFramePr>
        <p:xfrm>
          <a:off x="1074131" y="6141753"/>
          <a:ext cx="1209675" cy="404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199" name="方程式" r:id="rId16" imgW="533160" imgH="177480" progId="Equation.3">
                  <p:embed/>
                </p:oleObj>
              </mc:Choice>
              <mc:Fallback>
                <p:oleObj name="方程式" r:id="rId16" imgW="53316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4131" y="6141753"/>
                        <a:ext cx="1209675" cy="404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12366803"/>
              </p:ext>
            </p:extLst>
          </p:nvPr>
        </p:nvGraphicFramePr>
        <p:xfrm>
          <a:off x="2719590" y="4968809"/>
          <a:ext cx="1181100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200" name="方程式" r:id="rId18" imgW="520560" imgH="203040" progId="Equation.3">
                  <p:embed/>
                </p:oleObj>
              </mc:Choice>
              <mc:Fallback>
                <p:oleObj name="方程式" r:id="rId18" imgW="52056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19590" y="4968809"/>
                        <a:ext cx="1181100" cy="463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" name="群組 2"/>
          <p:cNvGrpSpPr/>
          <p:nvPr/>
        </p:nvGrpSpPr>
        <p:grpSpPr>
          <a:xfrm>
            <a:off x="4538107" y="4958095"/>
            <a:ext cx="4466974" cy="922141"/>
            <a:chOff x="4866020" y="4729124"/>
            <a:chExt cx="4466974" cy="922141"/>
          </a:xfrm>
        </p:grpSpPr>
        <p:sp>
          <p:nvSpPr>
            <p:cNvPr id="17" name="文字方塊 16"/>
            <p:cNvSpPr txBox="1"/>
            <p:nvPr/>
          </p:nvSpPr>
          <p:spPr>
            <a:xfrm>
              <a:off x="4866020" y="4729124"/>
              <a:ext cx="446697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2400" i="1" dirty="0" smtClean="0"/>
                <a:t>A</a:t>
              </a:r>
              <a:r>
                <a:rPr lang="en-US" altLang="zh-TW" sz="2400" dirty="0" smtClean="0"/>
                <a:t> determined by initial condition</a:t>
              </a:r>
              <a:endParaRPr lang="zh-TW" altLang="en-US" sz="2400" dirty="0"/>
            </a:p>
          </p:txBody>
        </p:sp>
        <p:graphicFrame>
          <p:nvGraphicFramePr>
            <p:cNvPr id="20" name="Object 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261911277"/>
                </p:ext>
              </p:extLst>
            </p:nvPr>
          </p:nvGraphicFramePr>
          <p:xfrm>
            <a:off x="7654637" y="5231257"/>
            <a:ext cx="863600" cy="4048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3201" name="方程式" r:id="rId20" imgW="380880" imgH="177480" progId="Equation.3">
                    <p:embed/>
                  </p:oleObj>
                </mc:Choice>
                <mc:Fallback>
                  <p:oleObj name="方程式" r:id="rId20" imgW="380880" imgH="1774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1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654637" y="5231257"/>
                          <a:ext cx="863600" cy="40481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1" name="向右箭號 20"/>
            <p:cNvSpPr/>
            <p:nvPr/>
          </p:nvSpPr>
          <p:spPr>
            <a:xfrm>
              <a:off x="6977495" y="5288835"/>
              <a:ext cx="515154" cy="347729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graphicFrame>
          <p:nvGraphicFramePr>
            <p:cNvPr id="28" name="Object 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090034355"/>
                </p:ext>
              </p:extLst>
            </p:nvPr>
          </p:nvGraphicFramePr>
          <p:xfrm>
            <a:off x="5327151" y="5187715"/>
            <a:ext cx="1468438" cy="4635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3202" name="方程式" r:id="rId22" imgW="647640" imgH="203040" progId="Equation.3">
                    <p:embed/>
                  </p:oleObj>
                </mc:Choice>
                <mc:Fallback>
                  <p:oleObj name="方程式" r:id="rId22" imgW="647640" imgH="2030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3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327151" y="5187715"/>
                          <a:ext cx="1468438" cy="4635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2" name="十字形 21"/>
          <p:cNvSpPr/>
          <p:nvPr/>
        </p:nvSpPr>
        <p:spPr>
          <a:xfrm rot="2459056">
            <a:off x="6117057" y="4840226"/>
            <a:ext cx="1155108" cy="1198757"/>
          </a:xfrm>
          <a:prstGeom prst="plus">
            <a:avLst>
              <a:gd name="adj" fmla="val 39059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aphicFrame>
        <p:nvGraphicFramePr>
          <p:cNvPr id="29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49383842"/>
              </p:ext>
            </p:extLst>
          </p:nvPr>
        </p:nvGraphicFramePr>
        <p:xfrm>
          <a:off x="3025479" y="3962696"/>
          <a:ext cx="2840038" cy="858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203" name="方程式" r:id="rId24" imgW="1307880" imgH="393480" progId="Equation.3">
                  <p:embed/>
                </p:oleObj>
              </mc:Choice>
              <mc:Fallback>
                <p:oleObj name="方程式" r:id="rId24" imgW="130788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25479" y="3962696"/>
                        <a:ext cx="2840038" cy="858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0" name="群組 9"/>
          <p:cNvGrpSpPr/>
          <p:nvPr/>
        </p:nvGrpSpPr>
        <p:grpSpPr>
          <a:xfrm>
            <a:off x="5178131" y="6101338"/>
            <a:ext cx="2958821" cy="500062"/>
            <a:chOff x="4873329" y="6198323"/>
            <a:chExt cx="2958821" cy="500062"/>
          </a:xfrm>
        </p:grpSpPr>
        <p:graphicFrame>
          <p:nvGraphicFramePr>
            <p:cNvPr id="32" name="Object 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722607469"/>
                </p:ext>
              </p:extLst>
            </p:nvPr>
          </p:nvGraphicFramePr>
          <p:xfrm>
            <a:off x="4873329" y="6213553"/>
            <a:ext cx="992188" cy="4714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3204" name="方程式" r:id="rId26" imgW="457200" imgH="215640" progId="Equation.3">
                    <p:embed/>
                  </p:oleObj>
                </mc:Choice>
                <mc:Fallback>
                  <p:oleObj name="方程式" r:id="rId26" imgW="457200" imgH="2156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7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873329" y="6213553"/>
                          <a:ext cx="992188" cy="47148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3" name="文字方塊 32"/>
            <p:cNvSpPr txBox="1"/>
            <p:nvPr/>
          </p:nvSpPr>
          <p:spPr>
            <a:xfrm>
              <a:off x="5839739" y="6202939"/>
              <a:ext cx="85335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sz="2400" dirty="0" smtClean="0"/>
                <a:t>NOT</a:t>
              </a:r>
              <a:endParaRPr lang="zh-TW" altLang="en-US" sz="2400" dirty="0"/>
            </a:p>
          </p:txBody>
        </p:sp>
        <p:graphicFrame>
          <p:nvGraphicFramePr>
            <p:cNvPr id="34" name="Object 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281270126"/>
                </p:ext>
              </p:extLst>
            </p:nvPr>
          </p:nvGraphicFramePr>
          <p:xfrm>
            <a:off x="6674863" y="6198323"/>
            <a:ext cx="1157287" cy="5000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3205" name="方程式" r:id="rId28" imgW="533160" imgH="228600" progId="Equation.3">
                    <p:embed/>
                  </p:oleObj>
                </mc:Choice>
                <mc:Fallback>
                  <p:oleObj name="方程式" r:id="rId28" imgW="533160" imgH="2286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9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674863" y="6198323"/>
                          <a:ext cx="1157287" cy="50006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2968828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5" grpId="0"/>
      <p:bldP spid="2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775769" y="4739085"/>
            <a:ext cx="7834161" cy="199539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Example </a:t>
            </a:r>
            <a:r>
              <a:rPr lang="en-US" altLang="zh-TW" dirty="0" smtClean="0"/>
              <a:t>5.12 – Differential Equation</a:t>
            </a:r>
            <a:endParaRPr lang="zh-TW" altLang="en-US" dirty="0"/>
          </a:p>
        </p:txBody>
      </p:sp>
      <p:graphicFrame>
        <p:nvGraphicFramePr>
          <p:cNvPr id="24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07844864"/>
              </p:ext>
            </p:extLst>
          </p:nvPr>
        </p:nvGraphicFramePr>
        <p:xfrm>
          <a:off x="2462284" y="3847722"/>
          <a:ext cx="4164012" cy="854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161" name="方程式" r:id="rId3" imgW="1930320" imgH="393480" progId="Equation.3">
                  <p:embed/>
                </p:oleObj>
              </mc:Choice>
              <mc:Fallback>
                <p:oleObj name="方程式" r:id="rId3" imgW="193032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62284" y="3847722"/>
                        <a:ext cx="4164012" cy="854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" name="文字方塊 26"/>
          <p:cNvSpPr txBox="1"/>
          <p:nvPr/>
        </p:nvSpPr>
        <p:spPr>
          <a:xfrm>
            <a:off x="6242632" y="4775365"/>
            <a:ext cx="23672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b="1" dirty="0" smtClean="0"/>
              <a:t>Table 5.3 (P222) </a:t>
            </a:r>
            <a:endParaRPr lang="zh-TW" altLang="en-US" sz="2400" b="1" dirty="0"/>
          </a:p>
        </p:txBody>
      </p:sp>
      <p:sp>
        <p:nvSpPr>
          <p:cNvPr id="29" name="文字方塊 28"/>
          <p:cNvSpPr txBox="1"/>
          <p:nvPr/>
        </p:nvSpPr>
        <p:spPr>
          <a:xfrm>
            <a:off x="775770" y="5294518"/>
            <a:ext cx="9160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/>
              <a:t>v</a:t>
            </a:r>
            <a:r>
              <a:rPr lang="en-US" altLang="zh-TW" sz="2400" dirty="0" smtClean="0"/>
              <a:t>(t)=</a:t>
            </a:r>
            <a:endParaRPr lang="zh-TW" altLang="en-US" sz="2400" dirty="0"/>
          </a:p>
        </p:txBody>
      </p:sp>
      <p:sp>
        <p:nvSpPr>
          <p:cNvPr id="30" name="文字方塊 29"/>
          <p:cNvSpPr txBox="1"/>
          <p:nvPr/>
        </p:nvSpPr>
        <p:spPr>
          <a:xfrm>
            <a:off x="4303760" y="5259104"/>
            <a:ext cx="9160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err="1" smtClean="0"/>
              <a:t>i</a:t>
            </a:r>
            <a:r>
              <a:rPr lang="en-US" altLang="zh-TW" sz="2400" baseline="-25000" dirty="0" err="1" smtClean="0"/>
              <a:t>F</a:t>
            </a:r>
            <a:r>
              <a:rPr lang="en-US" altLang="zh-TW" sz="2400" dirty="0" smtClean="0"/>
              <a:t>(t)=</a:t>
            </a:r>
            <a:endParaRPr lang="zh-TW" altLang="en-US" sz="2400" dirty="0"/>
          </a:p>
        </p:txBody>
      </p:sp>
      <p:graphicFrame>
        <p:nvGraphicFramePr>
          <p:cNvPr id="31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91820121"/>
              </p:ext>
            </p:extLst>
          </p:nvPr>
        </p:nvGraphicFramePr>
        <p:xfrm>
          <a:off x="1609997" y="4739086"/>
          <a:ext cx="374650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162" name="方程式" r:id="rId5" imgW="164880" imgH="228600" progId="Equation.3">
                  <p:embed/>
                </p:oleObj>
              </mc:Choice>
              <mc:Fallback>
                <p:oleObj name="方程式" r:id="rId5" imgW="1648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9997" y="4739086"/>
                        <a:ext cx="374650" cy="520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45626293"/>
              </p:ext>
            </p:extLst>
          </p:nvPr>
        </p:nvGraphicFramePr>
        <p:xfrm>
          <a:off x="5082739" y="4742809"/>
          <a:ext cx="490538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163" name="方程式" r:id="rId7" imgW="215640" imgH="228600" progId="Equation.3">
                  <p:embed/>
                </p:oleObj>
              </mc:Choice>
              <mc:Fallback>
                <p:oleObj name="方程式" r:id="rId7" imgW="21564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2739" y="4742809"/>
                        <a:ext cx="490538" cy="520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19359190"/>
              </p:ext>
            </p:extLst>
          </p:nvPr>
        </p:nvGraphicFramePr>
        <p:xfrm>
          <a:off x="1591084" y="5228644"/>
          <a:ext cx="461963" cy="492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164" name="方程式" r:id="rId9" imgW="203040" imgH="215640" progId="Equation.3">
                  <p:embed/>
                </p:oleObj>
              </mc:Choice>
              <mc:Fallback>
                <p:oleObj name="方程式" r:id="rId9" imgW="20304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91084" y="5228644"/>
                        <a:ext cx="461963" cy="492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71526456"/>
              </p:ext>
            </p:extLst>
          </p:nvPr>
        </p:nvGraphicFramePr>
        <p:xfrm>
          <a:off x="1547647" y="5695060"/>
          <a:ext cx="722312" cy="522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165" name="方程式" r:id="rId11" imgW="317160" imgH="228600" progId="Equation.3">
                  <p:embed/>
                </p:oleObj>
              </mc:Choice>
              <mc:Fallback>
                <p:oleObj name="方程式" r:id="rId11" imgW="31716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7647" y="5695060"/>
                        <a:ext cx="722312" cy="522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15551867"/>
              </p:ext>
            </p:extLst>
          </p:nvPr>
        </p:nvGraphicFramePr>
        <p:xfrm>
          <a:off x="1547647" y="6212193"/>
          <a:ext cx="2744788" cy="522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166" name="方程式" r:id="rId13" imgW="1206360" imgH="228600" progId="Equation.3">
                  <p:embed/>
                </p:oleObj>
              </mc:Choice>
              <mc:Fallback>
                <p:oleObj name="方程式" r:id="rId13" imgW="120636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7647" y="6212193"/>
                        <a:ext cx="2744788" cy="522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5517106"/>
              </p:ext>
            </p:extLst>
          </p:nvPr>
        </p:nvGraphicFramePr>
        <p:xfrm>
          <a:off x="5083298" y="5214356"/>
          <a:ext cx="1241425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167" name="方程式" r:id="rId15" imgW="545760" imgH="228600" progId="Equation.3">
                  <p:embed/>
                </p:oleObj>
              </mc:Choice>
              <mc:Fallback>
                <p:oleObj name="方程式" r:id="rId15" imgW="54576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3298" y="5214356"/>
                        <a:ext cx="1241425" cy="520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34995990"/>
              </p:ext>
            </p:extLst>
          </p:nvPr>
        </p:nvGraphicFramePr>
        <p:xfrm>
          <a:off x="5082739" y="5691493"/>
          <a:ext cx="836613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168" name="方程式" r:id="rId17" imgW="368280" imgH="228600" progId="Equation.3">
                  <p:embed/>
                </p:oleObj>
              </mc:Choice>
              <mc:Fallback>
                <p:oleObj name="方程式" r:id="rId17" imgW="3682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2739" y="5691493"/>
                        <a:ext cx="836613" cy="520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58166391"/>
              </p:ext>
            </p:extLst>
          </p:nvPr>
        </p:nvGraphicFramePr>
        <p:xfrm>
          <a:off x="5082739" y="6217347"/>
          <a:ext cx="2917825" cy="522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169" name="方程式" r:id="rId19" imgW="1282680" imgH="228600" progId="Equation.3">
                  <p:embed/>
                </p:oleObj>
              </mc:Choice>
              <mc:Fallback>
                <p:oleObj name="方程式" r:id="rId19" imgW="12826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2739" y="6217347"/>
                        <a:ext cx="2917825" cy="522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文字方塊 20"/>
          <p:cNvSpPr txBox="1"/>
          <p:nvPr/>
        </p:nvSpPr>
        <p:spPr>
          <a:xfrm>
            <a:off x="3641584" y="2707606"/>
            <a:ext cx="52635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err="1" smtClean="0"/>
              <a:t>i</a:t>
            </a:r>
            <a:r>
              <a:rPr lang="en-US" altLang="zh-TW" sz="2400" baseline="-25000" dirty="0" err="1" smtClean="0"/>
              <a:t>N</a:t>
            </a:r>
            <a:r>
              <a:rPr lang="en-US" altLang="zh-TW" sz="2400" dirty="0" smtClean="0"/>
              <a:t>(t): General solution (Natural Response)</a:t>
            </a:r>
            <a:endParaRPr lang="zh-TW" altLang="en-US" sz="2400" dirty="0"/>
          </a:p>
        </p:txBody>
      </p:sp>
      <p:graphicFrame>
        <p:nvGraphicFramePr>
          <p:cNvPr id="22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17003646"/>
              </p:ext>
            </p:extLst>
          </p:nvPr>
        </p:nvGraphicFramePr>
        <p:xfrm>
          <a:off x="887412" y="2705112"/>
          <a:ext cx="2363788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170" name="方程式" r:id="rId21" imgW="1041120" imgH="228600" progId="Equation.3">
                  <p:embed/>
                </p:oleObj>
              </mc:Choice>
              <mc:Fallback>
                <p:oleObj name="方程式" r:id="rId21" imgW="104112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7412" y="2705112"/>
                        <a:ext cx="2363788" cy="520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文字方塊 22"/>
          <p:cNvSpPr txBox="1"/>
          <p:nvPr/>
        </p:nvSpPr>
        <p:spPr>
          <a:xfrm>
            <a:off x="3648240" y="3266613"/>
            <a:ext cx="54812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err="1" smtClean="0"/>
              <a:t>i</a:t>
            </a:r>
            <a:r>
              <a:rPr lang="en-US" altLang="zh-TW" sz="2400" baseline="-25000" dirty="0" err="1" smtClean="0"/>
              <a:t>F</a:t>
            </a:r>
            <a:r>
              <a:rPr lang="en-US" altLang="zh-TW" sz="2400" dirty="0" smtClean="0"/>
              <a:t>(t): Special solution (Forced Response)</a:t>
            </a:r>
            <a:endParaRPr lang="zh-TW" altLang="en-US" sz="2400" dirty="0"/>
          </a:p>
        </p:txBody>
      </p:sp>
      <p:sp>
        <p:nvSpPr>
          <p:cNvPr id="25" name="文字方塊 24"/>
          <p:cNvSpPr txBox="1"/>
          <p:nvPr/>
        </p:nvSpPr>
        <p:spPr>
          <a:xfrm>
            <a:off x="312629" y="3421944"/>
            <a:ext cx="24700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b="1" i="1" u="sng" dirty="0" smtClean="0"/>
              <a:t>Forced Response:</a:t>
            </a:r>
            <a:endParaRPr lang="zh-TW" altLang="en-US" sz="2400" b="1" i="1" u="sng" dirty="0"/>
          </a:p>
        </p:txBody>
      </p:sp>
      <p:sp>
        <p:nvSpPr>
          <p:cNvPr id="9" name="矩形 8"/>
          <p:cNvSpPr/>
          <p:nvPr/>
        </p:nvSpPr>
        <p:spPr>
          <a:xfrm>
            <a:off x="1503555" y="6226398"/>
            <a:ext cx="2788880" cy="457366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0" name="矩形 39"/>
          <p:cNvSpPr/>
          <p:nvPr/>
        </p:nvSpPr>
        <p:spPr>
          <a:xfrm>
            <a:off x="5114268" y="6237118"/>
            <a:ext cx="2886295" cy="457366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aphicFrame>
        <p:nvGraphicFramePr>
          <p:cNvPr id="41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44438766"/>
              </p:ext>
            </p:extLst>
          </p:nvPr>
        </p:nvGraphicFramePr>
        <p:xfrm>
          <a:off x="639457" y="1799865"/>
          <a:ext cx="2909887" cy="896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171" name="方程式" r:id="rId23" imgW="1282680" imgH="393480" progId="Equation.3">
                  <p:embed/>
                </p:oleObj>
              </mc:Choice>
              <mc:Fallback>
                <p:oleObj name="方程式" r:id="rId23" imgW="128268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9457" y="1799865"/>
                        <a:ext cx="2909887" cy="896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2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45645664"/>
              </p:ext>
            </p:extLst>
          </p:nvPr>
        </p:nvGraphicFramePr>
        <p:xfrm>
          <a:off x="7080593" y="1987191"/>
          <a:ext cx="1238250" cy="522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172" name="方程式" r:id="rId25" imgW="545760" imgH="228600" progId="Equation.3">
                  <p:embed/>
                </p:oleObj>
              </mc:Choice>
              <mc:Fallback>
                <p:oleObj name="方程式" r:id="rId25" imgW="54576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80593" y="1987191"/>
                        <a:ext cx="1238250" cy="522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89159037"/>
              </p:ext>
            </p:extLst>
          </p:nvPr>
        </p:nvGraphicFramePr>
        <p:xfrm>
          <a:off x="4032268" y="2017353"/>
          <a:ext cx="2565400" cy="492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173" name="方程式" r:id="rId27" imgW="1130040" imgH="215640" progId="Equation.3">
                  <p:embed/>
                </p:oleObj>
              </mc:Choice>
              <mc:Fallback>
                <p:oleObj name="方程式" r:id="rId27" imgW="113004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2268" y="2017353"/>
                        <a:ext cx="2565400" cy="492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15462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27" grpId="0"/>
      <p:bldP spid="29" grpId="0"/>
      <p:bldP spid="30" grpId="0"/>
      <p:bldP spid="25" grpId="0"/>
      <p:bldP spid="9" grpId="0" animBg="1"/>
      <p:bldP spid="4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Example 5.12 – Differential Equation</a:t>
            </a:r>
            <a:endParaRPr lang="zh-TW" altLang="en-US" dirty="0"/>
          </a:p>
        </p:txBody>
      </p:sp>
      <p:sp>
        <p:nvSpPr>
          <p:cNvPr id="9" name="文字方塊 8"/>
          <p:cNvSpPr txBox="1"/>
          <p:nvPr/>
        </p:nvSpPr>
        <p:spPr>
          <a:xfrm>
            <a:off x="3641584" y="2707606"/>
            <a:ext cx="52635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err="1" smtClean="0"/>
              <a:t>i</a:t>
            </a:r>
            <a:r>
              <a:rPr lang="en-US" altLang="zh-TW" sz="2400" baseline="-25000" dirty="0" err="1" smtClean="0"/>
              <a:t>N</a:t>
            </a:r>
            <a:r>
              <a:rPr lang="en-US" altLang="zh-TW" sz="2400" dirty="0" smtClean="0"/>
              <a:t>(t): General solution (Natural Response)</a:t>
            </a:r>
            <a:endParaRPr lang="zh-TW" altLang="en-US" sz="2400" dirty="0"/>
          </a:p>
        </p:txBody>
      </p:sp>
      <p:graphicFrame>
        <p:nvGraphicFramePr>
          <p:cNvPr id="10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10298946"/>
              </p:ext>
            </p:extLst>
          </p:nvPr>
        </p:nvGraphicFramePr>
        <p:xfrm>
          <a:off x="887412" y="2705112"/>
          <a:ext cx="2363788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72" name="方程式" r:id="rId4" imgW="1041120" imgH="228600" progId="Equation.3">
                  <p:embed/>
                </p:oleObj>
              </mc:Choice>
              <mc:Fallback>
                <p:oleObj name="方程式" r:id="rId4" imgW="104112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7412" y="2705112"/>
                        <a:ext cx="2363788" cy="520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文字方塊 10"/>
          <p:cNvSpPr txBox="1"/>
          <p:nvPr/>
        </p:nvSpPr>
        <p:spPr>
          <a:xfrm>
            <a:off x="3648240" y="3266613"/>
            <a:ext cx="54812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err="1" smtClean="0"/>
              <a:t>i</a:t>
            </a:r>
            <a:r>
              <a:rPr lang="en-US" altLang="zh-TW" sz="2400" baseline="-25000" dirty="0" err="1" smtClean="0"/>
              <a:t>F</a:t>
            </a:r>
            <a:r>
              <a:rPr lang="en-US" altLang="zh-TW" sz="2400" dirty="0" smtClean="0"/>
              <a:t>(t): Special solution (Forced Response)</a:t>
            </a:r>
            <a:endParaRPr lang="zh-TW" altLang="en-US" sz="2400" dirty="0"/>
          </a:p>
        </p:txBody>
      </p:sp>
      <p:graphicFrame>
        <p:nvGraphicFramePr>
          <p:cNvPr id="13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62281875"/>
              </p:ext>
            </p:extLst>
          </p:nvPr>
        </p:nvGraphicFramePr>
        <p:xfrm>
          <a:off x="258040" y="4712246"/>
          <a:ext cx="4408488" cy="492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73" name="方程式" r:id="rId6" imgW="1942920" imgH="215640" progId="Equation.3">
                  <p:embed/>
                </p:oleObj>
              </mc:Choice>
              <mc:Fallback>
                <p:oleObj name="方程式" r:id="rId6" imgW="194292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8040" y="4712246"/>
                        <a:ext cx="4408488" cy="492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10237954"/>
              </p:ext>
            </p:extLst>
          </p:nvPr>
        </p:nvGraphicFramePr>
        <p:xfrm>
          <a:off x="238884" y="5240949"/>
          <a:ext cx="5302250" cy="1476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74" name="方程式" r:id="rId8" imgW="2336760" imgH="647640" progId="Equation.3">
                  <p:embed/>
                </p:oleObj>
              </mc:Choice>
              <mc:Fallback>
                <p:oleObj name="方程式" r:id="rId8" imgW="2336760" imgH="647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8884" y="5240949"/>
                        <a:ext cx="5302250" cy="1476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53184004"/>
              </p:ext>
            </p:extLst>
          </p:nvPr>
        </p:nvGraphicFramePr>
        <p:xfrm>
          <a:off x="5980291" y="5270122"/>
          <a:ext cx="2824163" cy="492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75" name="方程式" r:id="rId10" imgW="1244520" imgH="215640" progId="Equation.3">
                  <p:embed/>
                </p:oleObj>
              </mc:Choice>
              <mc:Fallback>
                <p:oleObj name="方程式" r:id="rId10" imgW="124452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80291" y="5270122"/>
                        <a:ext cx="2824163" cy="492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13565068"/>
              </p:ext>
            </p:extLst>
          </p:nvPr>
        </p:nvGraphicFramePr>
        <p:xfrm>
          <a:off x="6297613" y="4776255"/>
          <a:ext cx="2217737" cy="492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76" name="方程式" r:id="rId12" imgW="977760" imgH="215640" progId="Equation.3">
                  <p:embed/>
                </p:oleObj>
              </mc:Choice>
              <mc:Fallback>
                <p:oleObj name="方程式" r:id="rId12" imgW="97776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97613" y="4776255"/>
                        <a:ext cx="2217737" cy="492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67347525"/>
              </p:ext>
            </p:extLst>
          </p:nvPr>
        </p:nvGraphicFramePr>
        <p:xfrm>
          <a:off x="6026469" y="5998166"/>
          <a:ext cx="2420938" cy="492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77" name="方程式" r:id="rId14" imgW="1066680" imgH="215640" progId="Equation.3">
                  <p:embed/>
                </p:oleObj>
              </mc:Choice>
              <mc:Fallback>
                <p:oleObj name="方程式" r:id="rId14" imgW="106668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26469" y="5998166"/>
                        <a:ext cx="2420938" cy="492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44438766"/>
              </p:ext>
            </p:extLst>
          </p:nvPr>
        </p:nvGraphicFramePr>
        <p:xfrm>
          <a:off x="639457" y="1799865"/>
          <a:ext cx="2909887" cy="896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78" name="方程式" r:id="rId16" imgW="1282680" imgH="393480" progId="Equation.3">
                  <p:embed/>
                </p:oleObj>
              </mc:Choice>
              <mc:Fallback>
                <p:oleObj name="方程式" r:id="rId16" imgW="128268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9457" y="1799865"/>
                        <a:ext cx="2909887" cy="896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45645664"/>
              </p:ext>
            </p:extLst>
          </p:nvPr>
        </p:nvGraphicFramePr>
        <p:xfrm>
          <a:off x="7080593" y="1987191"/>
          <a:ext cx="1238250" cy="522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79" name="方程式" r:id="rId18" imgW="545760" imgH="228600" progId="Equation.3">
                  <p:embed/>
                </p:oleObj>
              </mc:Choice>
              <mc:Fallback>
                <p:oleObj name="方程式" r:id="rId18" imgW="54576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80593" y="1987191"/>
                        <a:ext cx="1238250" cy="522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89159037"/>
              </p:ext>
            </p:extLst>
          </p:nvPr>
        </p:nvGraphicFramePr>
        <p:xfrm>
          <a:off x="4032268" y="2017353"/>
          <a:ext cx="2565400" cy="492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80" name="方程式" r:id="rId20" imgW="1130040" imgH="215640" progId="Equation.3">
                  <p:embed/>
                </p:oleObj>
              </mc:Choice>
              <mc:Fallback>
                <p:oleObj name="方程式" r:id="rId20" imgW="113004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2268" y="2017353"/>
                        <a:ext cx="2565400" cy="492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28946222"/>
              </p:ext>
            </p:extLst>
          </p:nvPr>
        </p:nvGraphicFramePr>
        <p:xfrm>
          <a:off x="2462284" y="3847722"/>
          <a:ext cx="4164012" cy="854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81" name="方程式" r:id="rId22" imgW="1930320" imgH="393480" progId="Equation.3">
                  <p:embed/>
                </p:oleObj>
              </mc:Choice>
              <mc:Fallback>
                <p:oleObj name="方程式" r:id="rId22" imgW="193032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62284" y="3847722"/>
                        <a:ext cx="4164012" cy="854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文字方塊 21"/>
          <p:cNvSpPr txBox="1"/>
          <p:nvPr/>
        </p:nvSpPr>
        <p:spPr>
          <a:xfrm>
            <a:off x="312629" y="3421944"/>
            <a:ext cx="24700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b="1" i="1" u="sng" dirty="0" smtClean="0"/>
              <a:t>Forced Response:</a:t>
            </a:r>
            <a:endParaRPr lang="zh-TW" altLang="en-US" sz="2400" b="1" i="1" u="sng" dirty="0"/>
          </a:p>
        </p:txBody>
      </p:sp>
    </p:spTree>
    <p:extLst>
      <p:ext uri="{BB962C8B-B14F-4D97-AF65-F5344CB8AC3E}">
        <p14:creationId xmlns:p14="http://schemas.microsoft.com/office/powerpoint/2010/main" val="2842384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Example 5.12 – Differential Equation</a:t>
            </a:r>
            <a:endParaRPr lang="zh-TW" altLang="en-US" dirty="0"/>
          </a:p>
        </p:txBody>
      </p:sp>
      <p:sp>
        <p:nvSpPr>
          <p:cNvPr id="9" name="文字方塊 8"/>
          <p:cNvSpPr txBox="1"/>
          <p:nvPr/>
        </p:nvSpPr>
        <p:spPr>
          <a:xfrm>
            <a:off x="3641584" y="2707606"/>
            <a:ext cx="52635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err="1" smtClean="0"/>
              <a:t>i</a:t>
            </a:r>
            <a:r>
              <a:rPr lang="en-US" altLang="zh-TW" sz="2400" baseline="-25000" dirty="0" err="1" smtClean="0"/>
              <a:t>N</a:t>
            </a:r>
            <a:r>
              <a:rPr lang="en-US" altLang="zh-TW" sz="2400" dirty="0" smtClean="0"/>
              <a:t>(t): General solution (Natural Response)</a:t>
            </a:r>
            <a:endParaRPr lang="zh-TW" altLang="en-US" sz="2400" dirty="0"/>
          </a:p>
        </p:txBody>
      </p:sp>
      <p:graphicFrame>
        <p:nvGraphicFramePr>
          <p:cNvPr id="10" name="Object 6"/>
          <p:cNvGraphicFramePr>
            <a:graphicFrameLocks noChangeAspect="1"/>
          </p:cNvGraphicFramePr>
          <p:nvPr>
            <p:extLst/>
          </p:nvPr>
        </p:nvGraphicFramePr>
        <p:xfrm>
          <a:off x="887412" y="2705112"/>
          <a:ext cx="2363788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286" name="方程式" r:id="rId3" imgW="1041120" imgH="228600" progId="Equation.3">
                  <p:embed/>
                </p:oleObj>
              </mc:Choice>
              <mc:Fallback>
                <p:oleObj name="方程式" r:id="rId3" imgW="104112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7412" y="2705112"/>
                        <a:ext cx="2363788" cy="520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文字方塊 10"/>
          <p:cNvSpPr txBox="1"/>
          <p:nvPr/>
        </p:nvSpPr>
        <p:spPr>
          <a:xfrm>
            <a:off x="3648240" y="3266613"/>
            <a:ext cx="54812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err="1" smtClean="0"/>
              <a:t>i</a:t>
            </a:r>
            <a:r>
              <a:rPr lang="en-US" altLang="zh-TW" sz="2400" baseline="-25000" dirty="0" err="1" smtClean="0"/>
              <a:t>F</a:t>
            </a:r>
            <a:r>
              <a:rPr lang="en-US" altLang="zh-TW" sz="2400" dirty="0" smtClean="0"/>
              <a:t>(t): Special solution (Forced Response)</a:t>
            </a:r>
            <a:endParaRPr lang="zh-TW" altLang="en-US" sz="2400" dirty="0"/>
          </a:p>
        </p:txBody>
      </p:sp>
      <p:graphicFrame>
        <p:nvGraphicFramePr>
          <p:cNvPr id="18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18841736"/>
              </p:ext>
            </p:extLst>
          </p:nvPr>
        </p:nvGraphicFramePr>
        <p:xfrm>
          <a:off x="985949" y="3821128"/>
          <a:ext cx="1873250" cy="549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287" name="方程式" r:id="rId5" imgW="825480" imgH="241200" progId="Equation.3">
                  <p:embed/>
                </p:oleObj>
              </mc:Choice>
              <mc:Fallback>
                <p:oleObj name="方程式" r:id="rId5" imgW="82548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5949" y="3821128"/>
                        <a:ext cx="1873250" cy="549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54333118"/>
              </p:ext>
            </p:extLst>
          </p:nvPr>
        </p:nvGraphicFramePr>
        <p:xfrm>
          <a:off x="3274417" y="3821457"/>
          <a:ext cx="4235450" cy="492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288" name="方程式" r:id="rId7" imgW="1866600" imgH="215640" progId="Equation.3">
                  <p:embed/>
                </p:oleObj>
              </mc:Choice>
              <mc:Fallback>
                <p:oleObj name="方程式" r:id="rId7" imgW="186660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4417" y="3821457"/>
                        <a:ext cx="4235450" cy="492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51358929"/>
              </p:ext>
            </p:extLst>
          </p:nvPr>
        </p:nvGraphicFramePr>
        <p:xfrm>
          <a:off x="985949" y="4511171"/>
          <a:ext cx="5013325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289" name="方程式" r:id="rId9" imgW="2209680" imgH="228600" progId="Equation.3">
                  <p:embed/>
                </p:oleObj>
              </mc:Choice>
              <mc:Fallback>
                <p:oleObj name="方程式" r:id="rId9" imgW="22096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5949" y="4511171"/>
                        <a:ext cx="5013325" cy="520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63584817"/>
              </p:ext>
            </p:extLst>
          </p:nvPr>
        </p:nvGraphicFramePr>
        <p:xfrm>
          <a:off x="3823639" y="5209592"/>
          <a:ext cx="1412875" cy="404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290" name="方程式" r:id="rId11" imgW="622080" imgH="177480" progId="Equation.3">
                  <p:embed/>
                </p:oleObj>
              </mc:Choice>
              <mc:Fallback>
                <p:oleObj name="方程式" r:id="rId11" imgW="62208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23639" y="5209592"/>
                        <a:ext cx="1412875" cy="404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2" name="群組 21"/>
          <p:cNvGrpSpPr/>
          <p:nvPr/>
        </p:nvGrpSpPr>
        <p:grpSpPr>
          <a:xfrm>
            <a:off x="5656746" y="5193072"/>
            <a:ext cx="1853121" cy="391164"/>
            <a:chOff x="4129237" y="5851194"/>
            <a:chExt cx="1853121" cy="391164"/>
          </a:xfrm>
        </p:grpSpPr>
        <p:graphicFrame>
          <p:nvGraphicFramePr>
            <p:cNvPr id="23" name="Object 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915514589"/>
                </p:ext>
              </p:extLst>
            </p:nvPr>
          </p:nvGraphicFramePr>
          <p:xfrm>
            <a:off x="5002870" y="5851194"/>
            <a:ext cx="979488" cy="3762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291" name="方程式" r:id="rId13" imgW="431640" imgH="164880" progId="Equation.3">
                    <p:embed/>
                  </p:oleObj>
                </mc:Choice>
                <mc:Fallback>
                  <p:oleObj name="方程式" r:id="rId13" imgW="431640" imgH="1648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002870" y="5851194"/>
                          <a:ext cx="979488" cy="3762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4" name="向右箭號 23"/>
            <p:cNvSpPr/>
            <p:nvPr/>
          </p:nvSpPr>
          <p:spPr>
            <a:xfrm>
              <a:off x="4129237" y="5894629"/>
              <a:ext cx="515154" cy="347729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aphicFrame>
        <p:nvGraphicFramePr>
          <p:cNvPr id="25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44438766"/>
              </p:ext>
            </p:extLst>
          </p:nvPr>
        </p:nvGraphicFramePr>
        <p:xfrm>
          <a:off x="639457" y="1799865"/>
          <a:ext cx="2909887" cy="896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292" name="方程式" r:id="rId15" imgW="1282680" imgH="393480" progId="Equation.3">
                  <p:embed/>
                </p:oleObj>
              </mc:Choice>
              <mc:Fallback>
                <p:oleObj name="方程式" r:id="rId15" imgW="128268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9457" y="1799865"/>
                        <a:ext cx="2909887" cy="896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45645664"/>
              </p:ext>
            </p:extLst>
          </p:nvPr>
        </p:nvGraphicFramePr>
        <p:xfrm>
          <a:off x="7080593" y="1987191"/>
          <a:ext cx="1238250" cy="522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293" name="方程式" r:id="rId17" imgW="545760" imgH="228600" progId="Equation.3">
                  <p:embed/>
                </p:oleObj>
              </mc:Choice>
              <mc:Fallback>
                <p:oleObj name="方程式" r:id="rId17" imgW="54576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80593" y="1987191"/>
                        <a:ext cx="1238250" cy="522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89159037"/>
              </p:ext>
            </p:extLst>
          </p:nvPr>
        </p:nvGraphicFramePr>
        <p:xfrm>
          <a:off x="4032268" y="2017353"/>
          <a:ext cx="2565400" cy="492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294" name="方程式" r:id="rId19" imgW="1130040" imgH="215640" progId="Equation.3">
                  <p:embed/>
                </p:oleObj>
              </mc:Choice>
              <mc:Fallback>
                <p:oleObj name="方程式" r:id="rId19" imgW="113004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2268" y="2017353"/>
                        <a:ext cx="2565400" cy="492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80533218"/>
              </p:ext>
            </p:extLst>
          </p:nvPr>
        </p:nvGraphicFramePr>
        <p:xfrm>
          <a:off x="1528636" y="5172639"/>
          <a:ext cx="1038225" cy="492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295" name="方程式" r:id="rId21" imgW="457200" imgH="215640" progId="Equation.3">
                  <p:embed/>
                </p:oleObj>
              </mc:Choice>
              <mc:Fallback>
                <p:oleObj name="方程式" r:id="rId21" imgW="45720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8636" y="5172639"/>
                        <a:ext cx="1038225" cy="492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向右箭號 16"/>
          <p:cNvSpPr/>
          <p:nvPr/>
        </p:nvSpPr>
        <p:spPr>
          <a:xfrm>
            <a:off x="2982114" y="5236507"/>
            <a:ext cx="515154" cy="34772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aphicFrame>
        <p:nvGraphicFramePr>
          <p:cNvPr id="28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37908982"/>
              </p:ext>
            </p:extLst>
          </p:nvPr>
        </p:nvGraphicFramePr>
        <p:xfrm>
          <a:off x="3738563" y="5935663"/>
          <a:ext cx="1585912" cy="519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296" name="方程式" r:id="rId23" imgW="698400" imgH="228600" progId="Equation.3">
                  <p:embed/>
                </p:oleObj>
              </mc:Choice>
              <mc:Fallback>
                <p:oleObj name="方程式" r:id="rId23" imgW="6984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8563" y="5935663"/>
                        <a:ext cx="1585912" cy="519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9" name="群組 28"/>
          <p:cNvGrpSpPr/>
          <p:nvPr/>
        </p:nvGrpSpPr>
        <p:grpSpPr>
          <a:xfrm>
            <a:off x="5656746" y="5935663"/>
            <a:ext cx="2488900" cy="520700"/>
            <a:chOff x="4129237" y="5810045"/>
            <a:chExt cx="2488900" cy="520700"/>
          </a:xfrm>
        </p:grpSpPr>
        <p:graphicFrame>
          <p:nvGraphicFramePr>
            <p:cNvPr id="30" name="Object 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80372117"/>
                </p:ext>
              </p:extLst>
            </p:nvPr>
          </p:nvGraphicFramePr>
          <p:xfrm>
            <a:off x="4976662" y="5810045"/>
            <a:ext cx="1641475" cy="5207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297" name="方程式" r:id="rId25" imgW="723600" imgH="228600" progId="Equation.3">
                    <p:embed/>
                  </p:oleObj>
                </mc:Choice>
                <mc:Fallback>
                  <p:oleObj name="方程式" r:id="rId25" imgW="723600" imgH="2286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976662" y="5810045"/>
                          <a:ext cx="1641475" cy="5207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1" name="向右箭號 30"/>
            <p:cNvSpPr/>
            <p:nvPr/>
          </p:nvSpPr>
          <p:spPr>
            <a:xfrm>
              <a:off x="4129237" y="5894629"/>
              <a:ext cx="515154" cy="347729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aphicFrame>
        <p:nvGraphicFramePr>
          <p:cNvPr id="32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24141520"/>
              </p:ext>
            </p:extLst>
          </p:nvPr>
        </p:nvGraphicFramePr>
        <p:xfrm>
          <a:off x="1443038" y="5942013"/>
          <a:ext cx="1211262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298" name="方程式" r:id="rId27" imgW="533160" imgH="228600" progId="Equation.3">
                  <p:embed/>
                </p:oleObj>
              </mc:Choice>
              <mc:Fallback>
                <p:oleObj name="方程式" r:id="rId27" imgW="53316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3038" y="5942013"/>
                        <a:ext cx="1211262" cy="520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" name="向右箭號 32"/>
          <p:cNvSpPr/>
          <p:nvPr/>
        </p:nvSpPr>
        <p:spPr>
          <a:xfrm>
            <a:off x="2982114" y="6020247"/>
            <a:ext cx="515154" cy="34772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39390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3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Example 5.11 – Differential Equation</a:t>
            </a:r>
            <a:endParaRPr lang="zh-TW" altLang="en-US" dirty="0"/>
          </a:p>
        </p:txBody>
      </p:sp>
      <p:graphicFrame>
        <p:nvGraphicFramePr>
          <p:cNvPr id="18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44438766"/>
              </p:ext>
            </p:extLst>
          </p:nvPr>
        </p:nvGraphicFramePr>
        <p:xfrm>
          <a:off x="639457" y="1799865"/>
          <a:ext cx="2909887" cy="896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041" name="方程式" r:id="rId3" imgW="1282680" imgH="393480" progId="Equation.3">
                  <p:embed/>
                </p:oleObj>
              </mc:Choice>
              <mc:Fallback>
                <p:oleObj name="方程式" r:id="rId3" imgW="128268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9457" y="1799865"/>
                        <a:ext cx="2909887" cy="896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45645664"/>
              </p:ext>
            </p:extLst>
          </p:nvPr>
        </p:nvGraphicFramePr>
        <p:xfrm>
          <a:off x="7080593" y="1987191"/>
          <a:ext cx="1238250" cy="522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042" name="方程式" r:id="rId5" imgW="545760" imgH="228600" progId="Equation.3">
                  <p:embed/>
                </p:oleObj>
              </mc:Choice>
              <mc:Fallback>
                <p:oleObj name="方程式" r:id="rId5" imgW="54576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80593" y="1987191"/>
                        <a:ext cx="1238250" cy="522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23358134"/>
              </p:ext>
            </p:extLst>
          </p:nvPr>
        </p:nvGraphicFramePr>
        <p:xfrm>
          <a:off x="4421188" y="2003425"/>
          <a:ext cx="1787525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043" name="方程式" r:id="rId7" imgW="787320" imgH="228600" progId="Equation.3">
                  <p:embed/>
                </p:oleObj>
              </mc:Choice>
              <mc:Fallback>
                <p:oleObj name="方程式" r:id="rId7" imgW="78732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21188" y="2003425"/>
                        <a:ext cx="1787525" cy="520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文字方塊 20"/>
          <p:cNvSpPr txBox="1"/>
          <p:nvPr/>
        </p:nvSpPr>
        <p:spPr>
          <a:xfrm>
            <a:off x="3641584" y="2707606"/>
            <a:ext cx="52635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err="1" smtClean="0"/>
              <a:t>i</a:t>
            </a:r>
            <a:r>
              <a:rPr lang="en-US" altLang="zh-TW" sz="2400" baseline="-25000" dirty="0" err="1" smtClean="0"/>
              <a:t>N</a:t>
            </a:r>
            <a:r>
              <a:rPr lang="en-US" altLang="zh-TW" sz="2400" dirty="0" smtClean="0"/>
              <a:t>(t): General solution (Natural Response)</a:t>
            </a:r>
            <a:endParaRPr lang="zh-TW" altLang="en-US" sz="2400" dirty="0"/>
          </a:p>
        </p:txBody>
      </p:sp>
      <p:graphicFrame>
        <p:nvGraphicFramePr>
          <p:cNvPr id="22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69213524"/>
              </p:ext>
            </p:extLst>
          </p:nvPr>
        </p:nvGraphicFramePr>
        <p:xfrm>
          <a:off x="887412" y="2705112"/>
          <a:ext cx="2363788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044" name="方程式" r:id="rId9" imgW="1041120" imgH="228600" progId="Equation.3">
                  <p:embed/>
                </p:oleObj>
              </mc:Choice>
              <mc:Fallback>
                <p:oleObj name="方程式" r:id="rId9" imgW="104112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7412" y="2705112"/>
                        <a:ext cx="2363788" cy="520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文字方塊 22"/>
          <p:cNvSpPr txBox="1"/>
          <p:nvPr/>
        </p:nvSpPr>
        <p:spPr>
          <a:xfrm>
            <a:off x="3648240" y="3266613"/>
            <a:ext cx="54812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err="1" smtClean="0"/>
              <a:t>i</a:t>
            </a:r>
            <a:r>
              <a:rPr lang="en-US" altLang="zh-TW" sz="2400" baseline="-25000" dirty="0" err="1" smtClean="0"/>
              <a:t>F</a:t>
            </a:r>
            <a:r>
              <a:rPr lang="en-US" altLang="zh-TW" sz="2400" dirty="0" smtClean="0"/>
              <a:t>(t): Special solution (Forced Response)</a:t>
            </a:r>
            <a:endParaRPr lang="zh-TW" altLang="en-US" sz="2400" dirty="0"/>
          </a:p>
        </p:txBody>
      </p:sp>
      <p:sp>
        <p:nvSpPr>
          <p:cNvPr id="24" name="文字方塊 23"/>
          <p:cNvSpPr txBox="1"/>
          <p:nvPr/>
        </p:nvSpPr>
        <p:spPr>
          <a:xfrm>
            <a:off x="407228" y="3717845"/>
            <a:ext cx="24700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b="1" i="1" u="sng" dirty="0" smtClean="0"/>
              <a:t>Natural Response:</a:t>
            </a:r>
            <a:endParaRPr lang="zh-TW" altLang="en-US" sz="2400" b="1" i="1" u="sng" dirty="0"/>
          </a:p>
        </p:txBody>
      </p:sp>
      <p:graphicFrame>
        <p:nvGraphicFramePr>
          <p:cNvPr id="2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09360387"/>
              </p:ext>
            </p:extLst>
          </p:nvPr>
        </p:nvGraphicFramePr>
        <p:xfrm>
          <a:off x="1158568" y="5009143"/>
          <a:ext cx="1871663" cy="549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045" name="方程式" r:id="rId11" imgW="825480" imgH="241200" progId="Equation.3">
                  <p:embed/>
                </p:oleObj>
              </mc:Choice>
              <mc:Fallback>
                <p:oleObj name="方程式" r:id="rId11" imgW="82548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58568" y="5009143"/>
                        <a:ext cx="1871663" cy="549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" name="向右箭號 28"/>
          <p:cNvSpPr/>
          <p:nvPr/>
        </p:nvSpPr>
        <p:spPr>
          <a:xfrm>
            <a:off x="3251200" y="5116482"/>
            <a:ext cx="515154" cy="34772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1" name="文字方塊 30"/>
          <p:cNvSpPr txBox="1"/>
          <p:nvPr/>
        </p:nvSpPr>
        <p:spPr>
          <a:xfrm>
            <a:off x="3882713" y="5061064"/>
            <a:ext cx="46043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smtClean="0"/>
              <a:t>Independent to the sources</a:t>
            </a:r>
            <a:endParaRPr lang="zh-TW" altLang="en-US" sz="2400" dirty="0"/>
          </a:p>
        </p:txBody>
      </p:sp>
      <p:sp>
        <p:nvSpPr>
          <p:cNvPr id="32" name="向右箭號 31"/>
          <p:cNvSpPr/>
          <p:nvPr/>
        </p:nvSpPr>
        <p:spPr>
          <a:xfrm>
            <a:off x="3251200" y="5680839"/>
            <a:ext cx="515154" cy="34772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3" name="文字方塊 32"/>
          <p:cNvSpPr txBox="1"/>
          <p:nvPr/>
        </p:nvSpPr>
        <p:spPr>
          <a:xfrm>
            <a:off x="3868858" y="5639618"/>
            <a:ext cx="46043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smtClean="0"/>
              <a:t>This circuit always has this term.</a:t>
            </a:r>
            <a:endParaRPr lang="zh-TW" altLang="en-US" sz="2400" dirty="0"/>
          </a:p>
        </p:txBody>
      </p:sp>
      <p:sp>
        <p:nvSpPr>
          <p:cNvPr id="30" name="文字方塊 29"/>
          <p:cNvSpPr txBox="1"/>
          <p:nvPr/>
        </p:nvSpPr>
        <p:spPr>
          <a:xfrm>
            <a:off x="4402795" y="1575924"/>
            <a:ext cx="16461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b="1" i="1" dirty="0" smtClean="0">
                <a:solidFill>
                  <a:srgbClr val="0070C0"/>
                </a:solidFill>
              </a:rPr>
              <a:t>Change v(t)</a:t>
            </a:r>
            <a:endParaRPr lang="zh-TW" altLang="en-US" sz="2400" b="1" i="1" dirty="0">
              <a:solidFill>
                <a:srgbClr val="0070C0"/>
              </a:solidFill>
            </a:endParaRPr>
          </a:p>
        </p:txBody>
      </p:sp>
      <p:graphicFrame>
        <p:nvGraphicFramePr>
          <p:cNvPr id="35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04579943"/>
              </p:ext>
            </p:extLst>
          </p:nvPr>
        </p:nvGraphicFramePr>
        <p:xfrm>
          <a:off x="3025479" y="3962696"/>
          <a:ext cx="2840038" cy="858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046" name="方程式" r:id="rId13" imgW="1307880" imgH="393480" progId="Equation.3">
                  <p:embed/>
                </p:oleObj>
              </mc:Choice>
              <mc:Fallback>
                <p:oleObj name="方程式" r:id="rId13" imgW="130788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25479" y="3962696"/>
                        <a:ext cx="2840038" cy="858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10353411"/>
              </p:ext>
            </p:extLst>
          </p:nvPr>
        </p:nvGraphicFramePr>
        <p:xfrm>
          <a:off x="7035464" y="753269"/>
          <a:ext cx="1871663" cy="549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047" name="方程式" r:id="rId15" imgW="825480" imgH="241200" progId="Equation.3">
                  <p:embed/>
                </p:oleObj>
              </mc:Choice>
              <mc:Fallback>
                <p:oleObj name="方程式" r:id="rId15" imgW="82548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35464" y="753269"/>
                        <a:ext cx="1871663" cy="549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86067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3" grpId="0"/>
      <p:bldP spid="24" grpId="0"/>
      <p:bldP spid="29" grpId="0" animBg="1"/>
      <p:bldP spid="31" grpId="0"/>
      <p:bldP spid="32" grpId="0" animBg="1"/>
      <p:bldP spid="33" grpId="0"/>
      <p:bldP spid="30" grpId="0"/>
    </p:bldLst>
  </p:timing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1293</TotalTime>
  <Words>845</Words>
  <Application>Microsoft Office PowerPoint</Application>
  <PresentationFormat>如螢幕大小 (4:3)</PresentationFormat>
  <Paragraphs>174</Paragraphs>
  <Slides>31</Slides>
  <Notes>9</Notes>
  <HiddenSlides>0</HiddenSlides>
  <MMClips>0</MMClips>
  <ScaleCrop>false</ScaleCrop>
  <HeadingPairs>
    <vt:vector size="8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內嵌 OLE 伺服程式</vt:lpstr>
      </vt:variant>
      <vt:variant>
        <vt:i4>1</vt:i4>
      </vt:variant>
      <vt:variant>
        <vt:lpstr>投影片標題</vt:lpstr>
      </vt:variant>
      <vt:variant>
        <vt:i4>31</vt:i4>
      </vt:variant>
    </vt:vector>
  </HeadingPairs>
  <TitlesOfParts>
    <vt:vector size="38" baseType="lpstr">
      <vt:lpstr>新細明體</vt:lpstr>
      <vt:lpstr>Arial</vt:lpstr>
      <vt:lpstr>Calibri</vt:lpstr>
      <vt:lpstr>Calibri Light</vt:lpstr>
      <vt:lpstr>Wingdings</vt:lpstr>
      <vt:lpstr>Office 佈景主題</vt:lpstr>
      <vt:lpstr>方程式</vt:lpstr>
      <vt:lpstr>Lecture 12 First-order Circuits (2)</vt:lpstr>
      <vt:lpstr>Outline</vt:lpstr>
      <vt:lpstr>Outline</vt:lpstr>
      <vt:lpstr>Example 5.12</vt:lpstr>
      <vt:lpstr>Example 5.12 – Differential Equation</vt:lpstr>
      <vt:lpstr>Example 5.12 – Differential Equation</vt:lpstr>
      <vt:lpstr>Example 5.12 – Differential Equation</vt:lpstr>
      <vt:lpstr>Example 5.12 – Differential Equation</vt:lpstr>
      <vt:lpstr>Example 5.11 – Differential Equation</vt:lpstr>
      <vt:lpstr>Example 5.11 – Differential Equation</vt:lpstr>
      <vt:lpstr>Example 5.11 – Differential Equation</vt:lpstr>
      <vt:lpstr>Example 5.11 – Differential Equation</vt:lpstr>
      <vt:lpstr>Differential Equation - Summary</vt:lpstr>
      <vt:lpstr>Example 5.12 – Superposition + State</vt:lpstr>
      <vt:lpstr>Example 5.12 – Superposition + State</vt:lpstr>
      <vt:lpstr>Example 5.12 – Superposition + State</vt:lpstr>
      <vt:lpstr>Example 5.12 – Superposition + State</vt:lpstr>
      <vt:lpstr>Example 5.12 – Superposition + State</vt:lpstr>
      <vt:lpstr>Example 5.12 – Superposition + State</vt:lpstr>
      <vt:lpstr>Example 5.12 – Superposition + State</vt:lpstr>
      <vt:lpstr>Example 5.12 – Superposition + State</vt:lpstr>
      <vt:lpstr>Example 5.12 – Superposition + State</vt:lpstr>
      <vt:lpstr>Example 5.12 – Superposition + State</vt:lpstr>
      <vt:lpstr>Example 5.12 – Superposition + State</vt:lpstr>
      <vt:lpstr>Example 5.12 – Superposition + State</vt:lpstr>
      <vt:lpstr>Example 5.11 – Superposition + State</vt:lpstr>
      <vt:lpstr>Example 5.11 – Superposition + State</vt:lpstr>
      <vt:lpstr>Example 5.11 – Superposition + State</vt:lpstr>
      <vt:lpstr>Homework</vt:lpstr>
      <vt:lpstr>Thank you!</vt:lpstr>
      <vt:lpstr>Answer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12</dc:title>
  <dc:creator>Lee Hung-yi</dc:creator>
  <cp:lastModifiedBy>Lee Hung-yi</cp:lastModifiedBy>
  <cp:revision>139</cp:revision>
  <dcterms:created xsi:type="dcterms:W3CDTF">2014-10-04T08:02:43Z</dcterms:created>
  <dcterms:modified xsi:type="dcterms:W3CDTF">2014-10-24T04:05:58Z</dcterms:modified>
</cp:coreProperties>
</file>